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i+noGWFXWW9DFNXV9wElAI3M0Z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56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575" cy="5111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138" y="0"/>
            <a:ext cx="3076575" cy="51117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613" y="4860925"/>
            <a:ext cx="5680075" cy="4605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850"/>
            <a:ext cx="3076575" cy="5111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138" y="9721850"/>
            <a:ext cx="3076575" cy="5111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9613" y="4860925"/>
            <a:ext cx="5680075"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4021138" y="9721850"/>
            <a:ext cx="3076575" cy="5111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006cf644c2_0_0:notes"/>
          <p:cNvSpPr txBox="1">
            <a:spLocks noGrp="1"/>
          </p:cNvSpPr>
          <p:nvPr>
            <p:ph type="body" idx="1"/>
          </p:nvPr>
        </p:nvSpPr>
        <p:spPr>
          <a:xfrm>
            <a:off x="709613" y="4860925"/>
            <a:ext cx="5680200" cy="4605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g3006cf644c2_0_0:notes"/>
          <p:cNvSpPr>
            <a:spLocks noGrp="1" noRot="1" noChangeAspect="1"/>
          </p:cNvSpPr>
          <p:nvPr>
            <p:ph type="sldImg" idx="2"/>
          </p:nvPr>
        </p:nvSpPr>
        <p:spPr>
          <a:xfrm>
            <a:off x="992188" y="768350"/>
            <a:ext cx="5115000" cy="383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txBox="1">
            <a:spLocks noGrp="1"/>
          </p:cNvSpPr>
          <p:nvPr>
            <p:ph type="body" idx="1"/>
          </p:nvPr>
        </p:nvSpPr>
        <p:spPr>
          <a:xfrm>
            <a:off x="709613" y="4860925"/>
            <a:ext cx="5680075"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1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709613" y="4860925"/>
            <a:ext cx="5680075"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1: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txBox="1">
            <a:spLocks noGrp="1"/>
          </p:cNvSpPr>
          <p:nvPr>
            <p:ph type="body" idx="1"/>
          </p:nvPr>
        </p:nvSpPr>
        <p:spPr>
          <a:xfrm>
            <a:off x="709613" y="4860925"/>
            <a:ext cx="5680075"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1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3:notes"/>
          <p:cNvSpPr txBox="1">
            <a:spLocks noGrp="1"/>
          </p:cNvSpPr>
          <p:nvPr>
            <p:ph type="body" idx="1"/>
          </p:nvPr>
        </p:nvSpPr>
        <p:spPr>
          <a:xfrm>
            <a:off x="709613" y="4860925"/>
            <a:ext cx="5680075"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13: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txBox="1">
            <a:spLocks noGrp="1"/>
          </p:cNvSpPr>
          <p:nvPr>
            <p:ph type="body" idx="1"/>
          </p:nvPr>
        </p:nvSpPr>
        <p:spPr>
          <a:xfrm>
            <a:off x="709613" y="4860925"/>
            <a:ext cx="5680075"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9613" y="4860925"/>
            <a:ext cx="5680075"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709613" y="4860925"/>
            <a:ext cx="5680075"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3: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709613" y="4860925"/>
            <a:ext cx="5680075"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709613" y="4860925"/>
            <a:ext cx="5680075"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709613" y="4860925"/>
            <a:ext cx="5680075"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6:notes"/>
          <p:cNvSpPr txBox="1">
            <a:spLocks noGrp="1"/>
          </p:cNvSpPr>
          <p:nvPr>
            <p:ph type="sldNum" idx="12"/>
          </p:nvPr>
        </p:nvSpPr>
        <p:spPr>
          <a:xfrm>
            <a:off x="4021138" y="9721850"/>
            <a:ext cx="3076575" cy="5111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709613" y="4860925"/>
            <a:ext cx="5680075"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7: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709613" y="4860925"/>
            <a:ext cx="5680075"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709613" y="4860925"/>
            <a:ext cx="5680075"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3"/>
        <p:cNvGrpSpPr/>
        <p:nvPr/>
      </p:nvGrpSpPr>
      <p:grpSpPr>
        <a:xfrm>
          <a:off x="0" y="0"/>
          <a:ext cx="0" cy="0"/>
          <a:chOff x="0" y="0"/>
          <a:chExt cx="0" cy="0"/>
        </a:xfrm>
      </p:grpSpPr>
      <p:sp>
        <p:nvSpPr>
          <p:cNvPr id="14" name="Google Shape;14;p1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6" name="Google Shape;1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fr-FR"/>
              <a:t>‹N°›</a:t>
            </a:fld>
            <a:endParaRPr/>
          </a:p>
        </p:txBody>
      </p:sp>
      <p:pic>
        <p:nvPicPr>
          <p:cNvPr id="19" name="Google Shape;19;p16"/>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3851920" y="188640"/>
            <a:ext cx="484522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3851920" y="188640"/>
            <a:ext cx="484522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5"/>
        <p:cNvGrpSpPr/>
        <p:nvPr/>
      </p:nvGrpSpPr>
      <p:grpSpPr>
        <a:xfrm>
          <a:off x="0" y="0"/>
          <a:ext cx="0" cy="0"/>
          <a:chOff x="0" y="0"/>
          <a:chExt cx="0" cy="0"/>
        </a:xfrm>
      </p:grpSpPr>
      <p:sp>
        <p:nvSpPr>
          <p:cNvPr id="26" name="Google Shape;26;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fr-FR"/>
              <a:t>‹N°›</a:t>
            </a:fld>
            <a:endParaRPr/>
          </a:p>
        </p:txBody>
      </p:sp>
      <p:pic>
        <p:nvPicPr>
          <p:cNvPr id="29" name="Google Shape;29;p18"/>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3851920" y="188640"/>
            <a:ext cx="484522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 name="Google Shape;33;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3851920" y="188640"/>
            <a:ext cx="484522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lt1"/>
              </a:buClr>
              <a:buSzPts val="2800"/>
              <a:buChar char="•"/>
              <a:defRPr sz="2800"/>
            </a:lvl1pPr>
            <a:lvl2pPr marL="914400" lvl="1" indent="-381000" algn="l">
              <a:lnSpc>
                <a:spcPct val="100000"/>
              </a:lnSpc>
              <a:spcBef>
                <a:spcPts val="480"/>
              </a:spcBef>
              <a:spcAft>
                <a:spcPts val="0"/>
              </a:spcAft>
              <a:buClr>
                <a:schemeClr val="lt1"/>
              </a:buClr>
              <a:buSzPts val="2400"/>
              <a:buChar char="–"/>
              <a:defRPr sz="2400"/>
            </a:lvl2pPr>
            <a:lvl3pPr marL="1371600" lvl="2" indent="-355600" algn="l">
              <a:lnSpc>
                <a:spcPct val="100000"/>
              </a:lnSpc>
              <a:spcBef>
                <a:spcPts val="400"/>
              </a:spcBef>
              <a:spcAft>
                <a:spcPts val="0"/>
              </a:spcAft>
              <a:buClr>
                <a:schemeClr val="lt1"/>
              </a:buClr>
              <a:buSzPts val="2000"/>
              <a:buChar char="•"/>
              <a:defRPr sz="2000"/>
            </a:lvl3pPr>
            <a:lvl4pPr marL="1828800" lvl="3" indent="-342900" algn="l">
              <a:lnSpc>
                <a:spcPct val="100000"/>
              </a:lnSpc>
              <a:spcBef>
                <a:spcPts val="360"/>
              </a:spcBef>
              <a:spcAft>
                <a:spcPts val="0"/>
              </a:spcAft>
              <a:buClr>
                <a:schemeClr val="lt1"/>
              </a:buClr>
              <a:buSzPts val="1800"/>
              <a:buChar char="–"/>
              <a:defRPr sz="1800"/>
            </a:lvl4pPr>
            <a:lvl5pPr marL="2286000" lvl="4" indent="-342900" algn="l">
              <a:lnSpc>
                <a:spcPct val="100000"/>
              </a:lnSpc>
              <a:spcBef>
                <a:spcPts val="360"/>
              </a:spcBef>
              <a:spcAft>
                <a:spcPts val="0"/>
              </a:spcAft>
              <a:buClr>
                <a:schemeClr val="lt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lt1"/>
              </a:buClr>
              <a:buSzPts val="2800"/>
              <a:buChar char="•"/>
              <a:defRPr sz="2800"/>
            </a:lvl1pPr>
            <a:lvl2pPr marL="914400" lvl="1" indent="-381000" algn="l">
              <a:lnSpc>
                <a:spcPct val="100000"/>
              </a:lnSpc>
              <a:spcBef>
                <a:spcPts val="480"/>
              </a:spcBef>
              <a:spcAft>
                <a:spcPts val="0"/>
              </a:spcAft>
              <a:buClr>
                <a:schemeClr val="lt1"/>
              </a:buClr>
              <a:buSzPts val="2400"/>
              <a:buChar char="–"/>
              <a:defRPr sz="2400"/>
            </a:lvl2pPr>
            <a:lvl3pPr marL="1371600" lvl="2" indent="-355600" algn="l">
              <a:lnSpc>
                <a:spcPct val="100000"/>
              </a:lnSpc>
              <a:spcBef>
                <a:spcPts val="400"/>
              </a:spcBef>
              <a:spcAft>
                <a:spcPts val="0"/>
              </a:spcAft>
              <a:buClr>
                <a:schemeClr val="lt1"/>
              </a:buClr>
              <a:buSzPts val="2000"/>
              <a:buChar char="•"/>
              <a:defRPr sz="2000"/>
            </a:lvl3pPr>
            <a:lvl4pPr marL="1828800" lvl="3" indent="-342900" algn="l">
              <a:lnSpc>
                <a:spcPct val="100000"/>
              </a:lnSpc>
              <a:spcBef>
                <a:spcPts val="360"/>
              </a:spcBef>
              <a:spcAft>
                <a:spcPts val="0"/>
              </a:spcAft>
              <a:buClr>
                <a:schemeClr val="lt1"/>
              </a:buClr>
              <a:buSzPts val="1800"/>
              <a:buChar char="–"/>
              <a:defRPr sz="1800"/>
            </a:lvl4pPr>
            <a:lvl5pPr marL="2286000" lvl="4" indent="-342900" algn="l">
              <a:lnSpc>
                <a:spcPct val="100000"/>
              </a:lnSpc>
              <a:spcBef>
                <a:spcPts val="360"/>
              </a:spcBef>
              <a:spcAft>
                <a:spcPts val="0"/>
              </a:spcAft>
              <a:buClr>
                <a:schemeClr val="lt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43"/>
        <p:cNvGrpSpPr/>
        <p:nvPr/>
      </p:nvGrpSpPr>
      <p:grpSpPr>
        <a:xfrm>
          <a:off x="0" y="0"/>
          <a:ext cx="0" cy="0"/>
          <a:chOff x="0" y="0"/>
          <a:chExt cx="0" cy="0"/>
        </a:xfrm>
      </p:grpSpPr>
      <p:sp>
        <p:nvSpPr>
          <p:cNvPr id="44" name="Google Shape;44;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4000"/>
              <a:buFont typeface="Arial"/>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6" name="Google Shape;46;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3851920" y="188640"/>
            <a:ext cx="484522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3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lt1"/>
              </a:buClr>
              <a:buSzPts val="2400"/>
              <a:buNone/>
              <a:defRPr sz="2400" b="1"/>
            </a:lvl1pPr>
            <a:lvl2pPr marL="914400" lvl="1" indent="-228600" algn="l">
              <a:lnSpc>
                <a:spcPct val="100000"/>
              </a:lnSpc>
              <a:spcBef>
                <a:spcPts val="400"/>
              </a:spcBef>
              <a:spcAft>
                <a:spcPts val="0"/>
              </a:spcAft>
              <a:buClr>
                <a:schemeClr val="lt1"/>
              </a:buClr>
              <a:buSzPts val="2000"/>
              <a:buNone/>
              <a:defRPr sz="2000" b="1"/>
            </a:lvl2pPr>
            <a:lvl3pPr marL="1371600" lvl="2" indent="-228600" algn="l">
              <a:lnSpc>
                <a:spcPct val="100000"/>
              </a:lnSpc>
              <a:spcBef>
                <a:spcPts val="360"/>
              </a:spcBef>
              <a:spcAft>
                <a:spcPts val="0"/>
              </a:spcAft>
              <a:buClr>
                <a:schemeClr val="lt1"/>
              </a:buClr>
              <a:buSzPts val="1800"/>
              <a:buNone/>
              <a:defRPr sz="1800" b="1"/>
            </a:lvl3pPr>
            <a:lvl4pPr marL="1828800" lvl="3" indent="-228600" algn="l">
              <a:lnSpc>
                <a:spcPct val="100000"/>
              </a:lnSpc>
              <a:spcBef>
                <a:spcPts val="320"/>
              </a:spcBef>
              <a:spcAft>
                <a:spcPts val="0"/>
              </a:spcAft>
              <a:buClr>
                <a:schemeClr val="lt1"/>
              </a:buClr>
              <a:buSzPts val="1600"/>
              <a:buNone/>
              <a:defRPr sz="1600" b="1"/>
            </a:lvl4pPr>
            <a:lvl5pPr marL="2286000" lvl="4" indent="-228600" algn="l">
              <a:lnSpc>
                <a:spcPct val="100000"/>
              </a:lnSpc>
              <a:spcBef>
                <a:spcPts val="320"/>
              </a:spcBef>
              <a:spcAft>
                <a:spcPts val="0"/>
              </a:spcAft>
              <a:buClr>
                <a:schemeClr val="lt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lt1"/>
              </a:buClr>
              <a:buSzPts val="2400"/>
              <a:buChar char="•"/>
              <a:defRPr sz="2400"/>
            </a:lvl1pPr>
            <a:lvl2pPr marL="914400" lvl="1" indent="-355600" algn="l">
              <a:lnSpc>
                <a:spcPct val="100000"/>
              </a:lnSpc>
              <a:spcBef>
                <a:spcPts val="400"/>
              </a:spcBef>
              <a:spcAft>
                <a:spcPts val="0"/>
              </a:spcAft>
              <a:buClr>
                <a:schemeClr val="lt1"/>
              </a:buClr>
              <a:buSzPts val="2000"/>
              <a:buChar char="–"/>
              <a:defRPr sz="2000"/>
            </a:lvl2pPr>
            <a:lvl3pPr marL="1371600" lvl="2" indent="-342900" algn="l">
              <a:lnSpc>
                <a:spcPct val="100000"/>
              </a:lnSpc>
              <a:spcBef>
                <a:spcPts val="360"/>
              </a:spcBef>
              <a:spcAft>
                <a:spcPts val="0"/>
              </a:spcAft>
              <a:buClr>
                <a:schemeClr val="lt1"/>
              </a:buClr>
              <a:buSzPts val="1800"/>
              <a:buChar char="•"/>
              <a:defRPr sz="1800"/>
            </a:lvl3pPr>
            <a:lvl4pPr marL="1828800" lvl="3" indent="-330200" algn="l">
              <a:lnSpc>
                <a:spcPct val="100000"/>
              </a:lnSpc>
              <a:spcBef>
                <a:spcPts val="320"/>
              </a:spcBef>
              <a:spcAft>
                <a:spcPts val="0"/>
              </a:spcAft>
              <a:buClr>
                <a:schemeClr val="lt1"/>
              </a:buClr>
              <a:buSzPts val="1600"/>
              <a:buChar char="–"/>
              <a:defRPr sz="1600"/>
            </a:lvl4pPr>
            <a:lvl5pPr marL="2286000" lvl="4" indent="-330200" algn="l">
              <a:lnSpc>
                <a:spcPct val="100000"/>
              </a:lnSpc>
              <a:spcBef>
                <a:spcPts val="320"/>
              </a:spcBef>
              <a:spcAft>
                <a:spcPts val="0"/>
              </a:spcAft>
              <a:buClr>
                <a:schemeClr val="lt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2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lt1"/>
              </a:buClr>
              <a:buSzPts val="2400"/>
              <a:buNone/>
              <a:defRPr sz="2400" b="1"/>
            </a:lvl1pPr>
            <a:lvl2pPr marL="914400" lvl="1" indent="-228600" algn="l">
              <a:lnSpc>
                <a:spcPct val="100000"/>
              </a:lnSpc>
              <a:spcBef>
                <a:spcPts val="400"/>
              </a:spcBef>
              <a:spcAft>
                <a:spcPts val="0"/>
              </a:spcAft>
              <a:buClr>
                <a:schemeClr val="lt1"/>
              </a:buClr>
              <a:buSzPts val="2000"/>
              <a:buNone/>
              <a:defRPr sz="2000" b="1"/>
            </a:lvl2pPr>
            <a:lvl3pPr marL="1371600" lvl="2" indent="-228600" algn="l">
              <a:lnSpc>
                <a:spcPct val="100000"/>
              </a:lnSpc>
              <a:spcBef>
                <a:spcPts val="360"/>
              </a:spcBef>
              <a:spcAft>
                <a:spcPts val="0"/>
              </a:spcAft>
              <a:buClr>
                <a:schemeClr val="lt1"/>
              </a:buClr>
              <a:buSzPts val="1800"/>
              <a:buNone/>
              <a:defRPr sz="1800" b="1"/>
            </a:lvl3pPr>
            <a:lvl4pPr marL="1828800" lvl="3" indent="-228600" algn="l">
              <a:lnSpc>
                <a:spcPct val="100000"/>
              </a:lnSpc>
              <a:spcBef>
                <a:spcPts val="320"/>
              </a:spcBef>
              <a:spcAft>
                <a:spcPts val="0"/>
              </a:spcAft>
              <a:buClr>
                <a:schemeClr val="lt1"/>
              </a:buClr>
              <a:buSzPts val="1600"/>
              <a:buNone/>
              <a:defRPr sz="1600" b="1"/>
            </a:lvl4pPr>
            <a:lvl5pPr marL="2286000" lvl="4" indent="-228600" algn="l">
              <a:lnSpc>
                <a:spcPct val="100000"/>
              </a:lnSpc>
              <a:spcBef>
                <a:spcPts val="320"/>
              </a:spcBef>
              <a:spcAft>
                <a:spcPts val="0"/>
              </a:spcAft>
              <a:buClr>
                <a:schemeClr val="lt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2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lt1"/>
              </a:buClr>
              <a:buSzPts val="2400"/>
              <a:buChar char="•"/>
              <a:defRPr sz="2400"/>
            </a:lvl1pPr>
            <a:lvl2pPr marL="914400" lvl="1" indent="-355600" algn="l">
              <a:lnSpc>
                <a:spcPct val="100000"/>
              </a:lnSpc>
              <a:spcBef>
                <a:spcPts val="400"/>
              </a:spcBef>
              <a:spcAft>
                <a:spcPts val="0"/>
              </a:spcAft>
              <a:buClr>
                <a:schemeClr val="lt1"/>
              </a:buClr>
              <a:buSzPts val="2000"/>
              <a:buChar char="–"/>
              <a:defRPr sz="2000"/>
            </a:lvl2pPr>
            <a:lvl3pPr marL="1371600" lvl="2" indent="-342900" algn="l">
              <a:lnSpc>
                <a:spcPct val="100000"/>
              </a:lnSpc>
              <a:spcBef>
                <a:spcPts val="360"/>
              </a:spcBef>
              <a:spcAft>
                <a:spcPts val="0"/>
              </a:spcAft>
              <a:buClr>
                <a:schemeClr val="lt1"/>
              </a:buClr>
              <a:buSzPts val="1800"/>
              <a:buChar char="•"/>
              <a:defRPr sz="1800"/>
            </a:lvl3pPr>
            <a:lvl4pPr marL="1828800" lvl="3" indent="-330200" algn="l">
              <a:lnSpc>
                <a:spcPct val="100000"/>
              </a:lnSpc>
              <a:spcBef>
                <a:spcPts val="320"/>
              </a:spcBef>
              <a:spcAft>
                <a:spcPts val="0"/>
              </a:spcAft>
              <a:buClr>
                <a:schemeClr val="lt1"/>
              </a:buClr>
              <a:buSzPts val="1600"/>
              <a:buChar char="–"/>
              <a:defRPr sz="1600"/>
            </a:lvl4pPr>
            <a:lvl5pPr marL="2286000" lvl="4" indent="-330200" algn="l">
              <a:lnSpc>
                <a:spcPct val="100000"/>
              </a:lnSpc>
              <a:spcBef>
                <a:spcPts val="320"/>
              </a:spcBef>
              <a:spcAft>
                <a:spcPts val="0"/>
              </a:spcAft>
              <a:buClr>
                <a:schemeClr val="lt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lt1"/>
              </a:buClr>
              <a:buSzPts val="3200"/>
              <a:buChar char="•"/>
              <a:defRPr sz="3200"/>
            </a:lvl1pPr>
            <a:lvl2pPr marL="914400" lvl="1" indent="-406400" algn="l">
              <a:lnSpc>
                <a:spcPct val="100000"/>
              </a:lnSpc>
              <a:spcBef>
                <a:spcPts val="560"/>
              </a:spcBef>
              <a:spcAft>
                <a:spcPts val="0"/>
              </a:spcAft>
              <a:buClr>
                <a:schemeClr val="lt1"/>
              </a:buClr>
              <a:buSzPts val="2800"/>
              <a:buChar char="–"/>
              <a:defRPr sz="2800"/>
            </a:lvl2pPr>
            <a:lvl3pPr marL="1371600" lvl="2" indent="-381000" algn="l">
              <a:lnSpc>
                <a:spcPct val="100000"/>
              </a:lnSpc>
              <a:spcBef>
                <a:spcPts val="480"/>
              </a:spcBef>
              <a:spcAft>
                <a:spcPts val="0"/>
              </a:spcAft>
              <a:buClr>
                <a:schemeClr val="lt1"/>
              </a:buClr>
              <a:buSzPts val="2400"/>
              <a:buChar char="•"/>
              <a:defRPr sz="2400"/>
            </a:lvl3pPr>
            <a:lvl4pPr marL="1828800" lvl="3" indent="-355600" algn="l">
              <a:lnSpc>
                <a:spcPct val="100000"/>
              </a:lnSpc>
              <a:spcBef>
                <a:spcPts val="400"/>
              </a:spcBef>
              <a:spcAft>
                <a:spcPts val="0"/>
              </a:spcAft>
              <a:buClr>
                <a:schemeClr val="lt1"/>
              </a:buClr>
              <a:buSzPts val="2000"/>
              <a:buChar char="–"/>
              <a:defRPr sz="2000"/>
            </a:lvl4pPr>
            <a:lvl5pPr marL="2286000" lvl="4" indent="-355600" algn="l">
              <a:lnSpc>
                <a:spcPct val="100000"/>
              </a:lnSpc>
              <a:spcBef>
                <a:spcPts val="400"/>
              </a:spcBef>
              <a:spcAft>
                <a:spcPts val="0"/>
              </a:spcAft>
              <a:buClr>
                <a:schemeClr val="lt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lt1"/>
              </a:buClr>
              <a:buSzPts val="1400"/>
              <a:buNone/>
              <a:defRPr sz="1400"/>
            </a:lvl1pPr>
            <a:lvl2pPr marL="914400" lvl="1" indent="-228600" algn="l">
              <a:lnSpc>
                <a:spcPct val="100000"/>
              </a:lnSpc>
              <a:spcBef>
                <a:spcPts val="240"/>
              </a:spcBef>
              <a:spcAft>
                <a:spcPts val="0"/>
              </a:spcAft>
              <a:buClr>
                <a:schemeClr val="lt1"/>
              </a:buClr>
              <a:buSzPts val="1200"/>
              <a:buNone/>
              <a:defRPr sz="1200"/>
            </a:lvl2pPr>
            <a:lvl3pPr marL="1371600" lvl="2" indent="-228600" algn="l">
              <a:lnSpc>
                <a:spcPct val="100000"/>
              </a:lnSpc>
              <a:spcBef>
                <a:spcPts val="200"/>
              </a:spcBef>
              <a:spcAft>
                <a:spcPts val="0"/>
              </a:spcAft>
              <a:buClr>
                <a:schemeClr val="lt1"/>
              </a:buClr>
              <a:buSzPts val="1000"/>
              <a:buNone/>
              <a:defRPr sz="1000"/>
            </a:lvl3pPr>
            <a:lvl4pPr marL="1828800" lvl="3" indent="-228600" algn="l">
              <a:lnSpc>
                <a:spcPct val="100000"/>
              </a:lnSpc>
              <a:spcBef>
                <a:spcPts val="180"/>
              </a:spcBef>
              <a:spcAft>
                <a:spcPts val="0"/>
              </a:spcAft>
              <a:buClr>
                <a:schemeClr val="lt1"/>
              </a:buClr>
              <a:buSzPts val="900"/>
              <a:buNone/>
              <a:defRPr sz="900"/>
            </a:lvl4pPr>
            <a:lvl5pPr marL="2286000" lvl="4" indent="-228600" algn="l">
              <a:lnSpc>
                <a:spcPct val="100000"/>
              </a:lnSpc>
              <a:spcBef>
                <a:spcPts val="180"/>
              </a:spcBef>
              <a:spcAft>
                <a:spcPts val="0"/>
              </a:spcAft>
              <a:buClr>
                <a:schemeClr val="lt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a:spLocks noGrp="1"/>
          </p:cNvSpPr>
          <p:nvPr>
            <p:ph type="pic" idx="2"/>
          </p:nvPr>
        </p:nvSpPr>
        <p:spPr>
          <a:xfrm>
            <a:off x="1792288" y="612775"/>
            <a:ext cx="5486400" cy="4114800"/>
          </a:xfrm>
          <a:prstGeom prst="rect">
            <a:avLst/>
          </a:prstGeom>
          <a:noFill/>
          <a:ln>
            <a:noFill/>
          </a:ln>
        </p:spPr>
      </p:sp>
      <p:sp>
        <p:nvSpPr>
          <p:cNvPr id="68" name="Google Shape;68;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lt1"/>
              </a:buClr>
              <a:buSzPts val="1400"/>
              <a:buNone/>
              <a:defRPr sz="1400"/>
            </a:lvl1pPr>
            <a:lvl2pPr marL="914400" lvl="1" indent="-228600" algn="l">
              <a:lnSpc>
                <a:spcPct val="100000"/>
              </a:lnSpc>
              <a:spcBef>
                <a:spcPts val="240"/>
              </a:spcBef>
              <a:spcAft>
                <a:spcPts val="0"/>
              </a:spcAft>
              <a:buClr>
                <a:schemeClr val="lt1"/>
              </a:buClr>
              <a:buSzPts val="1200"/>
              <a:buNone/>
              <a:defRPr sz="1200"/>
            </a:lvl2pPr>
            <a:lvl3pPr marL="1371600" lvl="2" indent="-228600" algn="l">
              <a:lnSpc>
                <a:spcPct val="100000"/>
              </a:lnSpc>
              <a:spcBef>
                <a:spcPts val="200"/>
              </a:spcBef>
              <a:spcAft>
                <a:spcPts val="0"/>
              </a:spcAft>
              <a:buClr>
                <a:schemeClr val="lt1"/>
              </a:buClr>
              <a:buSzPts val="1000"/>
              <a:buNone/>
              <a:defRPr sz="1000"/>
            </a:lvl3pPr>
            <a:lvl4pPr marL="1828800" lvl="3" indent="-228600" algn="l">
              <a:lnSpc>
                <a:spcPct val="100000"/>
              </a:lnSpc>
              <a:spcBef>
                <a:spcPts val="180"/>
              </a:spcBef>
              <a:spcAft>
                <a:spcPts val="0"/>
              </a:spcAft>
              <a:buClr>
                <a:schemeClr val="lt1"/>
              </a:buClr>
              <a:buSzPts val="900"/>
              <a:buNone/>
              <a:defRPr sz="900"/>
            </a:lvl4pPr>
            <a:lvl5pPr marL="2286000" lvl="4" indent="-228600" algn="l">
              <a:lnSpc>
                <a:spcPct val="100000"/>
              </a:lnSpc>
              <a:spcBef>
                <a:spcPts val="180"/>
              </a:spcBef>
              <a:spcAft>
                <a:spcPts val="0"/>
              </a:spcAft>
              <a:buClr>
                <a:schemeClr val="lt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5" descr="calque.png"/>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11" name="Google Shape;11;p15"/>
          <p:cNvSpPr txBox="1">
            <a:spLocks noGrp="1"/>
          </p:cNvSpPr>
          <p:nvPr>
            <p:ph type="title"/>
          </p:nvPr>
        </p:nvSpPr>
        <p:spPr>
          <a:xfrm>
            <a:off x="3851920" y="188640"/>
            <a:ext cx="4845224"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apel.f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467544" y="1484784"/>
            <a:ext cx="6980312"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5000"/>
              <a:buFont typeface="Arial"/>
              <a:buNone/>
            </a:pPr>
            <a:r>
              <a:rPr lang="fr-FR" sz="5000" b="1"/>
              <a:t>OGEC &amp; APEL</a:t>
            </a:r>
            <a:endParaRPr/>
          </a:p>
        </p:txBody>
      </p:sp>
      <p:sp>
        <p:nvSpPr>
          <p:cNvPr id="90" name="Google Shape;90;p1"/>
          <p:cNvSpPr txBox="1">
            <a:spLocks noGrp="1"/>
          </p:cNvSpPr>
          <p:nvPr>
            <p:ph type="subTitle" idx="1"/>
          </p:nvPr>
        </p:nvSpPr>
        <p:spPr>
          <a:xfrm>
            <a:off x="1691680" y="4653136"/>
            <a:ext cx="6408712" cy="936104"/>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00000"/>
              </a:lnSpc>
              <a:spcBef>
                <a:spcPts val="0"/>
              </a:spcBef>
              <a:spcAft>
                <a:spcPts val="0"/>
              </a:spcAft>
              <a:buClr>
                <a:schemeClr val="lt1"/>
              </a:buClr>
              <a:buSzPct val="100000"/>
              <a:buNone/>
            </a:pPr>
            <a:r>
              <a:rPr lang="fr-FR" sz="5000">
                <a:solidFill>
                  <a:schemeClr val="lt1"/>
                </a:solidFill>
              </a:rPr>
              <a:t>Ecole la Croix des Vignes</a:t>
            </a:r>
            <a:endParaRPr/>
          </a:p>
        </p:txBody>
      </p:sp>
      <p:sp>
        <p:nvSpPr>
          <p:cNvPr id="91" name="Google Shape;91;p1"/>
          <p:cNvSpPr txBox="1"/>
          <p:nvPr/>
        </p:nvSpPr>
        <p:spPr>
          <a:xfrm>
            <a:off x="7077889" y="6681064"/>
            <a:ext cx="2051720" cy="321257"/>
          </a:xfrm>
          <a:prstGeom prst="rect">
            <a:avLst/>
          </a:prstGeom>
          <a:noFill/>
          <a:ln>
            <a:noFill/>
          </a:ln>
        </p:spPr>
        <p:txBody>
          <a:bodyPr spcFirstLastPara="1" wrap="square" lIns="91425" tIns="45700" rIns="91425" bIns="45700" anchor="ctr" anchorCtr="0">
            <a:normAutofit fontScale="85000" lnSpcReduction="20000"/>
          </a:bodyPr>
          <a:lstStyle/>
          <a:p>
            <a:pPr marL="0" marR="0" lvl="0" indent="0" algn="ctr" rtl="0">
              <a:lnSpc>
                <a:spcPct val="100000"/>
              </a:lnSpc>
              <a:spcBef>
                <a:spcPts val="0"/>
              </a:spcBef>
              <a:spcAft>
                <a:spcPts val="0"/>
              </a:spcAft>
              <a:buClr>
                <a:schemeClr val="lt1"/>
              </a:buClr>
              <a:buSzPct val="100000"/>
              <a:buFont typeface="Arial"/>
              <a:buNone/>
            </a:pPr>
            <a:r>
              <a:rPr lang="fr-FR" sz="2000" b="0" i="0" u="none" strike="noStrike" cap="none">
                <a:solidFill>
                  <a:schemeClr val="lt1"/>
                </a:solidFill>
                <a:latin typeface="Arial"/>
                <a:ea typeface="Arial"/>
                <a:cs typeface="Arial"/>
                <a:sym typeface="Arial"/>
              </a:rPr>
              <a:t>2024 - 2025</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100000"/>
              <a:buFont typeface="Calibri"/>
              <a:buNone/>
            </a:pPr>
            <a:endParaRPr sz="20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006cf644c2_0_0"/>
          <p:cNvSpPr txBox="1"/>
          <p:nvPr/>
        </p:nvSpPr>
        <p:spPr>
          <a:xfrm>
            <a:off x="3383839" y="415364"/>
            <a:ext cx="23763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fr-FR" sz="2800" b="1" i="0" u="none" strike="noStrike" cap="none">
                <a:solidFill>
                  <a:schemeClr val="lt1"/>
                </a:solidFill>
                <a:latin typeface="Calibri"/>
                <a:ea typeface="Calibri"/>
                <a:cs typeface="Calibri"/>
                <a:sym typeface="Calibri"/>
              </a:rPr>
              <a:t>La Tombola</a:t>
            </a:r>
            <a:endParaRPr sz="1400" b="0" i="0" u="none" strike="noStrike" cap="none">
              <a:solidFill>
                <a:srgbClr val="000000"/>
              </a:solidFill>
              <a:latin typeface="Arial"/>
              <a:ea typeface="Arial"/>
              <a:cs typeface="Arial"/>
              <a:sym typeface="Arial"/>
            </a:endParaRPr>
          </a:p>
        </p:txBody>
      </p:sp>
      <p:pic>
        <p:nvPicPr>
          <p:cNvPr id="163" name="Google Shape;163;g3006cf644c2_0_0"/>
          <p:cNvPicPr preferRelativeResize="0"/>
          <p:nvPr/>
        </p:nvPicPr>
        <p:blipFill>
          <a:blip r:embed="rId3">
            <a:alphaModFix/>
          </a:blip>
          <a:stretch>
            <a:fillRect/>
          </a:stretch>
        </p:blipFill>
        <p:spPr>
          <a:xfrm>
            <a:off x="1191863" y="1144775"/>
            <a:ext cx="6760274" cy="50900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0"/>
          <p:cNvSpPr txBox="1"/>
          <p:nvPr/>
        </p:nvSpPr>
        <p:spPr>
          <a:xfrm>
            <a:off x="2627784" y="4653136"/>
            <a:ext cx="475252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chemeClr val="lt1"/>
                </a:solidFill>
                <a:latin typeface="Calibri"/>
                <a:ea typeface="Calibri"/>
                <a:cs typeface="Calibri"/>
                <a:sym typeface="Calibri"/>
              </a:rPr>
              <a:t>Kermesse      Le 28/06/25</a:t>
            </a:r>
            <a:endParaRPr sz="1400" b="0" i="0" u="none" strike="noStrike" cap="none">
              <a:solidFill>
                <a:srgbClr val="000000"/>
              </a:solidFill>
              <a:latin typeface="Arial"/>
              <a:ea typeface="Arial"/>
              <a:cs typeface="Arial"/>
              <a:sym typeface="Arial"/>
            </a:endParaRPr>
          </a:p>
        </p:txBody>
      </p:sp>
      <p:pic>
        <p:nvPicPr>
          <p:cNvPr id="169" name="Google Shape;169;p10" descr="Une image contenant personne, gens, foule, auditorium&#10;&#10;Description générée automatiquement"/>
          <p:cNvPicPr preferRelativeResize="0"/>
          <p:nvPr/>
        </p:nvPicPr>
        <p:blipFill rotWithShape="1">
          <a:blip r:embed="rId3">
            <a:alphaModFix/>
          </a:blip>
          <a:srcRect t="28125"/>
          <a:stretch/>
        </p:blipFill>
        <p:spPr>
          <a:xfrm>
            <a:off x="-252536" y="620688"/>
            <a:ext cx="9071707" cy="30203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1"/>
          <p:cNvSpPr txBox="1">
            <a:spLocks noGrp="1"/>
          </p:cNvSpPr>
          <p:nvPr>
            <p:ph type="body" idx="1"/>
          </p:nvPr>
        </p:nvSpPr>
        <p:spPr>
          <a:xfrm>
            <a:off x="4139952" y="332656"/>
            <a:ext cx="3250704" cy="1296144"/>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Clr>
                <a:schemeClr val="lt1"/>
              </a:buClr>
              <a:buSzPct val="100000"/>
              <a:buNone/>
            </a:pPr>
            <a:r>
              <a:rPr lang="fr-FR" sz="5100" b="1"/>
              <a:t>Travaux</a:t>
            </a:r>
            <a:r>
              <a:rPr lang="fr-FR"/>
              <a:t> </a:t>
            </a:r>
            <a:br>
              <a:rPr lang="fr-FR"/>
            </a:br>
            <a:br>
              <a:rPr lang="fr-FR"/>
            </a:br>
            <a:endParaRPr/>
          </a:p>
        </p:txBody>
      </p:sp>
      <p:pic>
        <p:nvPicPr>
          <p:cNvPr id="175" name="Google Shape;175;p11" descr="Une image contenant extérieur&#10;&#10;Description générée automatiquement"/>
          <p:cNvPicPr preferRelativeResize="0"/>
          <p:nvPr/>
        </p:nvPicPr>
        <p:blipFill rotWithShape="1">
          <a:blip r:embed="rId3">
            <a:alphaModFix/>
          </a:blip>
          <a:srcRect t="23095" b="9026"/>
          <a:stretch/>
        </p:blipFill>
        <p:spPr>
          <a:xfrm>
            <a:off x="303064" y="332656"/>
            <a:ext cx="2943771" cy="2664296"/>
          </a:xfrm>
          <a:prstGeom prst="rect">
            <a:avLst/>
          </a:prstGeom>
          <a:noFill/>
          <a:ln>
            <a:noFill/>
          </a:ln>
        </p:spPr>
      </p:pic>
      <p:pic>
        <p:nvPicPr>
          <p:cNvPr id="176" name="Google Shape;176;p11" descr="Une image contenant terrain, extérieur, bâtiment, garçon&#10;&#10;Description générée automatiquement"/>
          <p:cNvPicPr preferRelativeResize="0"/>
          <p:nvPr/>
        </p:nvPicPr>
        <p:blipFill rotWithShape="1">
          <a:blip r:embed="rId4">
            <a:alphaModFix/>
          </a:blip>
          <a:srcRect b="27174"/>
          <a:stretch/>
        </p:blipFill>
        <p:spPr>
          <a:xfrm>
            <a:off x="889360" y="3429000"/>
            <a:ext cx="2943771" cy="2893226"/>
          </a:xfrm>
          <a:prstGeom prst="rect">
            <a:avLst/>
          </a:prstGeom>
          <a:noFill/>
          <a:ln>
            <a:noFill/>
          </a:ln>
        </p:spPr>
      </p:pic>
      <p:pic>
        <p:nvPicPr>
          <p:cNvPr id="177" name="Google Shape;177;p11" descr="Une image contenant ciel, extérieur, route&#10;&#10;Description générée automatiquement"/>
          <p:cNvPicPr preferRelativeResize="0"/>
          <p:nvPr/>
        </p:nvPicPr>
        <p:blipFill rotWithShape="1">
          <a:blip r:embed="rId5">
            <a:alphaModFix/>
          </a:blip>
          <a:srcRect t="25840"/>
          <a:stretch/>
        </p:blipFill>
        <p:spPr>
          <a:xfrm>
            <a:off x="4139952" y="1498553"/>
            <a:ext cx="4445669" cy="329690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2"/>
          <p:cNvSpPr txBox="1">
            <a:spLocks noGrp="1"/>
          </p:cNvSpPr>
          <p:nvPr>
            <p:ph type="title"/>
          </p:nvPr>
        </p:nvSpPr>
        <p:spPr>
          <a:xfrm>
            <a:off x="899592" y="1052736"/>
            <a:ext cx="6544813"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a:buNone/>
            </a:pPr>
            <a:r>
              <a:rPr lang="fr-FR" sz="3600" b="1"/>
              <a:t>Les bénéfices de l’APEL ont été réinvestis dans …</a:t>
            </a:r>
            <a:endParaRPr/>
          </a:p>
        </p:txBody>
      </p:sp>
      <p:sp>
        <p:nvSpPr>
          <p:cNvPr id="183" name="Google Shape;183;p12"/>
          <p:cNvSpPr txBox="1">
            <a:spLocks noGrp="1"/>
          </p:cNvSpPr>
          <p:nvPr>
            <p:ph type="body" idx="1"/>
          </p:nvPr>
        </p:nvSpPr>
        <p:spPr>
          <a:xfrm>
            <a:off x="464601" y="2492896"/>
            <a:ext cx="8229600" cy="3024336"/>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chemeClr val="lt1"/>
              </a:buClr>
              <a:buSzPts val="3200"/>
              <a:buFont typeface="Calibri"/>
              <a:buChar char="-"/>
            </a:pPr>
            <a:r>
              <a:rPr lang="fr-FR"/>
              <a:t>Les manuels de catéchèse , les abonnements magazines</a:t>
            </a:r>
            <a:endParaRPr/>
          </a:p>
          <a:p>
            <a:pPr marL="342900" lvl="0" indent="-342900" algn="l" rtl="0">
              <a:lnSpc>
                <a:spcPct val="100000"/>
              </a:lnSpc>
              <a:spcBef>
                <a:spcPts val="640"/>
              </a:spcBef>
              <a:spcAft>
                <a:spcPts val="0"/>
              </a:spcAft>
              <a:buClr>
                <a:schemeClr val="lt1"/>
              </a:buClr>
              <a:buSzPts val="3200"/>
              <a:buFont typeface="Calibri"/>
              <a:buChar char="-"/>
            </a:pPr>
            <a:r>
              <a:rPr lang="fr-FR"/>
              <a:t>Le spectacle de Noël</a:t>
            </a:r>
            <a:endParaRPr/>
          </a:p>
          <a:p>
            <a:pPr marL="342900" lvl="0" indent="-342900" algn="l" rtl="0">
              <a:lnSpc>
                <a:spcPct val="100000"/>
              </a:lnSpc>
              <a:spcBef>
                <a:spcPts val="640"/>
              </a:spcBef>
              <a:spcAft>
                <a:spcPts val="0"/>
              </a:spcAft>
              <a:buClr>
                <a:schemeClr val="lt1"/>
              </a:buClr>
              <a:buSzPts val="3200"/>
              <a:buFont typeface="Calibri"/>
              <a:buChar char="-"/>
            </a:pPr>
            <a:r>
              <a:rPr lang="fr-FR"/>
              <a:t>L’apport pour le voyage scolaire des CM</a:t>
            </a:r>
            <a:endParaRPr/>
          </a:p>
          <a:p>
            <a:pPr marL="342900" lvl="0" indent="-342900" algn="l" rtl="0">
              <a:lnSpc>
                <a:spcPct val="100000"/>
              </a:lnSpc>
              <a:spcBef>
                <a:spcPts val="640"/>
              </a:spcBef>
              <a:spcAft>
                <a:spcPts val="0"/>
              </a:spcAft>
              <a:buClr>
                <a:schemeClr val="lt1"/>
              </a:buClr>
              <a:buSzPts val="3200"/>
              <a:buFont typeface="Calibri"/>
              <a:buChar char="-"/>
            </a:pPr>
            <a:r>
              <a:rPr lang="fr-FR"/>
              <a:t>L’achat de matériel (kit de cécifoot, fournitures scolaires,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3"/>
          <p:cNvSpPr txBox="1">
            <a:spLocks noGrp="1"/>
          </p:cNvSpPr>
          <p:nvPr>
            <p:ph type="title"/>
          </p:nvPr>
        </p:nvSpPr>
        <p:spPr>
          <a:xfrm>
            <a:off x="3851920" y="188640"/>
            <a:ext cx="4845224"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000"/>
              <a:buFont typeface="Arial"/>
              <a:buNone/>
            </a:pPr>
            <a:r>
              <a:rPr lang="fr-FR" b="1"/>
              <a:t>Nos manifestations</a:t>
            </a:r>
            <a:endParaRPr/>
          </a:p>
        </p:txBody>
      </p:sp>
      <p:sp>
        <p:nvSpPr>
          <p:cNvPr id="189" name="Google Shape;189;p13"/>
          <p:cNvSpPr txBox="1">
            <a:spLocks noGrp="1"/>
          </p:cNvSpPr>
          <p:nvPr>
            <p:ph type="body" idx="1"/>
          </p:nvPr>
        </p:nvSpPr>
        <p:spPr>
          <a:xfrm>
            <a:off x="457200" y="2564904"/>
            <a:ext cx="8229600" cy="356125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lt1"/>
              </a:buClr>
              <a:buSzPts val="3200"/>
              <a:buChar char="•"/>
            </a:pPr>
            <a:r>
              <a:rPr lang="fr-FR"/>
              <a:t>En fonction des bénévoles inscrits !!</a:t>
            </a:r>
            <a:br>
              <a:rPr lang="fr-FR"/>
            </a:br>
            <a:r>
              <a:rPr lang="fr-FR"/>
              <a:t> </a:t>
            </a:r>
            <a:endParaRPr/>
          </a:p>
          <a:p>
            <a:pPr marL="342900" lvl="0" indent="-139700" algn="l" rtl="0">
              <a:lnSpc>
                <a:spcPct val="100000"/>
              </a:lnSpc>
              <a:spcBef>
                <a:spcPts val="640"/>
              </a:spcBef>
              <a:spcAft>
                <a:spcPts val="0"/>
              </a:spcAft>
              <a:buClr>
                <a:schemeClr val="lt1"/>
              </a:buClr>
              <a:buSzPts val="3200"/>
              <a:buNone/>
            </a:pPr>
            <a:endParaRPr/>
          </a:p>
        </p:txBody>
      </p:sp>
      <p:sp>
        <p:nvSpPr>
          <p:cNvPr id="190" name="Google Shape;190;p13"/>
          <p:cNvSpPr txBox="1"/>
          <p:nvPr/>
        </p:nvSpPr>
        <p:spPr>
          <a:xfrm>
            <a:off x="2286000" y="4653136"/>
            <a:ext cx="523832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600"/>
              <a:buFont typeface="Arial"/>
              <a:buNone/>
            </a:pPr>
            <a:r>
              <a:rPr lang="fr-FR" sz="3600" b="1" i="0" u="sng" strike="noStrike" cap="none">
                <a:solidFill>
                  <a:srgbClr val="FF0000"/>
                </a:solidFill>
                <a:latin typeface="Arial"/>
                <a:ea typeface="Arial"/>
                <a:cs typeface="Arial"/>
                <a:sym typeface="Arial"/>
              </a:rPr>
              <a:t>Rejoignez-nous !</a:t>
            </a:r>
            <a:endParaRPr sz="3600" b="1" i="0" u="sng" strike="noStrike" cap="none">
              <a:solidFill>
                <a:srgbClr val="FF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4"/>
          <p:cNvSpPr txBox="1"/>
          <p:nvPr/>
        </p:nvSpPr>
        <p:spPr>
          <a:xfrm>
            <a:off x="1115616" y="2159862"/>
            <a:ext cx="4968552" cy="1368152"/>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100000"/>
              </a:lnSpc>
              <a:spcBef>
                <a:spcPts val="0"/>
              </a:spcBef>
              <a:spcAft>
                <a:spcPts val="0"/>
              </a:spcAft>
              <a:buClr>
                <a:schemeClr val="lt1"/>
              </a:buClr>
              <a:buSzPct val="100000"/>
              <a:buFont typeface="Arial"/>
              <a:buNone/>
            </a:pPr>
            <a:r>
              <a:rPr lang="fr-FR" sz="4000" b="0" i="0" u="none" strike="noStrike" cap="none">
                <a:solidFill>
                  <a:schemeClr val="lt1"/>
                </a:solidFill>
                <a:latin typeface="Arial"/>
                <a:ea typeface="Arial"/>
                <a:cs typeface="Arial"/>
                <a:sym typeface="Arial"/>
              </a:rPr>
              <a:t>Bonne année scolaire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ct val="100000"/>
              <a:buFont typeface="Arial"/>
              <a:buNone/>
            </a:pPr>
            <a:r>
              <a:rPr lang="fr-FR" sz="4000" b="0" i="0" u="none" strike="noStrike" cap="none">
                <a:solidFill>
                  <a:schemeClr val="lt1"/>
                </a:solidFill>
                <a:latin typeface="Arial"/>
                <a:ea typeface="Arial"/>
                <a:cs typeface="Arial"/>
                <a:sym typeface="Arial"/>
              </a:rPr>
              <a:t>à tous !</a:t>
            </a:r>
            <a:endParaRPr sz="40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a:stretch/>
        </p:blipFill>
        <p:spPr>
          <a:xfrm>
            <a:off x="323528" y="0"/>
            <a:ext cx="8662737" cy="6858000"/>
          </a:xfrm>
          <a:prstGeom prst="rect">
            <a:avLst/>
          </a:prstGeom>
          <a:noFill/>
          <a:ln>
            <a:noFill/>
          </a:ln>
        </p:spPr>
      </p:pic>
      <p:sp>
        <p:nvSpPr>
          <p:cNvPr id="97" name="Google Shape;97;p2"/>
          <p:cNvSpPr txBox="1">
            <a:spLocks noGrp="1"/>
          </p:cNvSpPr>
          <p:nvPr>
            <p:ph type="title"/>
          </p:nvPr>
        </p:nvSpPr>
        <p:spPr>
          <a:xfrm>
            <a:off x="628650" y="355212"/>
            <a:ext cx="7886700" cy="69196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100000"/>
              <a:buFont typeface="Arial"/>
              <a:buNone/>
            </a:pPr>
            <a:r>
              <a:rPr lang="fr-FR" sz="4000">
                <a:solidFill>
                  <a:schemeClr val="lt1"/>
                </a:solidFill>
                <a:latin typeface="Arial"/>
                <a:ea typeface="Arial"/>
                <a:cs typeface="Arial"/>
                <a:sym typeface="Arial"/>
              </a:rPr>
              <a:t>Ordre du jour</a:t>
            </a:r>
            <a:endParaRPr/>
          </a:p>
        </p:txBody>
      </p:sp>
      <p:sp>
        <p:nvSpPr>
          <p:cNvPr id="98" name="Google Shape;98;p2">
            <a:hlinkClick r:id="rId4" action="ppaction://hlinksldjump"/>
          </p:cNvPr>
          <p:cNvSpPr txBox="1"/>
          <p:nvPr/>
        </p:nvSpPr>
        <p:spPr>
          <a:xfrm>
            <a:off x="463826" y="1635702"/>
            <a:ext cx="7708574" cy="5193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2800"/>
              <a:buFont typeface="Arial"/>
              <a:buNone/>
            </a:pPr>
            <a:r>
              <a:rPr lang="fr-FR" sz="2800" b="0" i="0" u="none" strike="noStrike" cap="none">
                <a:solidFill>
                  <a:srgbClr val="FFFFFF"/>
                </a:solidFill>
                <a:latin typeface="Calibri"/>
                <a:ea typeface="Calibri"/>
                <a:cs typeface="Calibri"/>
                <a:sym typeface="Calibri"/>
              </a:rPr>
              <a:t>	Présentation OGEC et APEL</a:t>
            </a:r>
            <a:endParaRPr sz="1400" b="0" i="0" u="none" strike="noStrike" cap="none">
              <a:solidFill>
                <a:srgbClr val="000000"/>
              </a:solidFill>
              <a:latin typeface="Arial"/>
              <a:ea typeface="Arial"/>
              <a:cs typeface="Arial"/>
              <a:sym typeface="Arial"/>
            </a:endParaRPr>
          </a:p>
        </p:txBody>
      </p:sp>
      <p:sp>
        <p:nvSpPr>
          <p:cNvPr id="99" name="Google Shape;99;p2">
            <a:hlinkClick r:id="rId4" action="ppaction://hlinksldjump"/>
          </p:cNvPr>
          <p:cNvSpPr txBox="1"/>
          <p:nvPr/>
        </p:nvSpPr>
        <p:spPr>
          <a:xfrm>
            <a:off x="463827" y="2455969"/>
            <a:ext cx="5127076" cy="5193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2800"/>
              <a:buFont typeface="Arial"/>
              <a:buNone/>
            </a:pPr>
            <a:r>
              <a:rPr lang="fr-FR" sz="2800" b="0" i="0" u="none" strike="noStrike" cap="none">
                <a:solidFill>
                  <a:srgbClr val="FFFFFF"/>
                </a:solidFill>
                <a:latin typeface="Calibri"/>
                <a:ea typeface="Calibri"/>
                <a:cs typeface="Calibri"/>
                <a:sym typeface="Calibri"/>
              </a:rPr>
              <a:t>	Nos sources de revenus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rgbClr val="FFFFFF"/>
              </a:solidFill>
              <a:latin typeface="Calibri"/>
              <a:ea typeface="Calibri"/>
              <a:cs typeface="Calibri"/>
              <a:sym typeface="Calibri"/>
            </a:endParaRPr>
          </a:p>
        </p:txBody>
      </p:sp>
      <p:sp>
        <p:nvSpPr>
          <p:cNvPr id="100" name="Google Shape;100;p2"/>
          <p:cNvSpPr txBox="1"/>
          <p:nvPr/>
        </p:nvSpPr>
        <p:spPr>
          <a:xfrm>
            <a:off x="463826" y="4014650"/>
            <a:ext cx="4545495" cy="5193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2800"/>
              <a:buFont typeface="Arial"/>
              <a:buNone/>
            </a:pPr>
            <a:r>
              <a:rPr lang="fr-FR" sz="2800" b="0" i="0" u="none" strike="noStrike" cap="none">
                <a:solidFill>
                  <a:srgbClr val="FFFFFF"/>
                </a:solidFill>
                <a:latin typeface="Calibri"/>
                <a:ea typeface="Calibri"/>
                <a:cs typeface="Calibri"/>
                <a:sym typeface="Calibri"/>
              </a:rPr>
              <a:t>	Nos projets 2024/2025</a:t>
            </a:r>
            <a:endParaRPr sz="1400" b="0" i="0" u="none" strike="noStrike" cap="none">
              <a:solidFill>
                <a:srgbClr val="000000"/>
              </a:solidFill>
              <a:latin typeface="Arial"/>
              <a:ea typeface="Arial"/>
              <a:cs typeface="Arial"/>
              <a:sym typeface="Arial"/>
            </a:endParaRPr>
          </a:p>
        </p:txBody>
      </p:sp>
      <p:sp>
        <p:nvSpPr>
          <p:cNvPr id="101" name="Google Shape;101;p2">
            <a:hlinkClick r:id="rId5" action="ppaction://hlinksldjump"/>
          </p:cNvPr>
          <p:cNvSpPr txBox="1"/>
          <p:nvPr/>
        </p:nvSpPr>
        <p:spPr>
          <a:xfrm>
            <a:off x="463825" y="3256692"/>
            <a:ext cx="4545495" cy="5193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2800"/>
              <a:buFont typeface="Arial"/>
              <a:buNone/>
            </a:pPr>
            <a:r>
              <a:rPr lang="fr-FR" sz="2800" b="0" i="0" u="none" strike="noStrike" cap="none">
                <a:solidFill>
                  <a:srgbClr val="FFFFFF"/>
                </a:solidFill>
                <a:latin typeface="Calibri"/>
                <a:ea typeface="Calibri"/>
                <a:cs typeface="Calibri"/>
                <a:sym typeface="Calibri"/>
              </a:rPr>
              <a:t>	Nos manifestations</a:t>
            </a:r>
            <a:endParaRPr sz="1400" b="0" i="0" u="none" strike="noStrike" cap="none">
              <a:solidFill>
                <a:srgbClr val="000000"/>
              </a:solidFill>
              <a:latin typeface="Arial"/>
              <a:ea typeface="Arial"/>
              <a:cs typeface="Arial"/>
              <a:sym typeface="Arial"/>
            </a:endParaRPr>
          </a:p>
        </p:txBody>
      </p:sp>
      <p:sp>
        <p:nvSpPr>
          <p:cNvPr id="102" name="Google Shape;102;p2"/>
          <p:cNvSpPr txBox="1"/>
          <p:nvPr/>
        </p:nvSpPr>
        <p:spPr>
          <a:xfrm>
            <a:off x="468586" y="4797652"/>
            <a:ext cx="4545495" cy="5193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2800"/>
              <a:buFont typeface="Arial"/>
              <a:buNone/>
            </a:pPr>
            <a:r>
              <a:rPr lang="fr-FR" sz="2800" b="0" i="0" u="none" strike="noStrike" cap="none">
                <a:solidFill>
                  <a:srgbClr val="FFFFFF"/>
                </a:solidFill>
                <a:latin typeface="Calibri"/>
                <a:ea typeface="Calibri"/>
                <a:cs typeface="Calibri"/>
                <a:sym typeface="Calibri"/>
              </a:rPr>
              <a:t>	Questions diverses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p:nvPr/>
        </p:nvSpPr>
        <p:spPr>
          <a:xfrm>
            <a:off x="2267744" y="183322"/>
            <a:ext cx="5645223" cy="820198"/>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100000"/>
              </a:lnSpc>
              <a:spcBef>
                <a:spcPts val="0"/>
              </a:spcBef>
              <a:spcAft>
                <a:spcPts val="0"/>
              </a:spcAft>
              <a:buClr>
                <a:schemeClr val="lt1"/>
              </a:buClr>
              <a:buSzPct val="100000"/>
              <a:buFont typeface="Arial"/>
              <a:buNone/>
            </a:pPr>
            <a:r>
              <a:rPr lang="fr-FR" sz="4000" b="0" i="0" u="sng" strike="noStrike" cap="none">
                <a:solidFill>
                  <a:schemeClr val="lt1"/>
                </a:solidFill>
                <a:latin typeface="Arial"/>
                <a:ea typeface="Arial"/>
                <a:cs typeface="Arial"/>
                <a:sym typeface="Arial"/>
              </a:rPr>
              <a:t>Qu’est-ce que l’ OGEC ?</a:t>
            </a:r>
            <a:endParaRPr sz="4000" b="0" i="0" u="sng" strike="noStrike" cap="none">
              <a:solidFill>
                <a:schemeClr val="lt1"/>
              </a:solidFill>
              <a:latin typeface="Arial"/>
              <a:ea typeface="Arial"/>
              <a:cs typeface="Arial"/>
              <a:sym typeface="Arial"/>
            </a:endParaRPr>
          </a:p>
        </p:txBody>
      </p:sp>
      <p:sp>
        <p:nvSpPr>
          <p:cNvPr id="108" name="Google Shape;108;p3"/>
          <p:cNvSpPr txBox="1"/>
          <p:nvPr/>
        </p:nvSpPr>
        <p:spPr>
          <a:xfrm>
            <a:off x="424135" y="2348880"/>
            <a:ext cx="6768752" cy="4176464"/>
          </a:xfrm>
          <a:prstGeom prst="rect">
            <a:avLst/>
          </a:prstGeom>
          <a:noFill/>
          <a:ln>
            <a:noFill/>
          </a:ln>
        </p:spPr>
        <p:txBody>
          <a:bodyPr spcFirstLastPara="1" wrap="square" lIns="91425" tIns="45700" rIns="91425" bIns="45700" anchor="ctr" anchorCtr="0">
            <a:normAutofit fontScale="90000" lnSpcReduction="10000"/>
          </a:bodyPr>
          <a:lstStyle/>
          <a:p>
            <a:pPr marL="457200" marR="0" lvl="0" indent="-457200" algn="l" rtl="0">
              <a:lnSpc>
                <a:spcPct val="100000"/>
              </a:lnSpc>
              <a:spcBef>
                <a:spcPts val="0"/>
              </a:spcBef>
              <a:spcAft>
                <a:spcPts val="0"/>
              </a:spcAft>
              <a:buClr>
                <a:schemeClr val="lt1"/>
              </a:buClr>
              <a:buSzPct val="100000"/>
              <a:buFont typeface="Calibri"/>
              <a:buChar char="-"/>
            </a:pPr>
            <a:r>
              <a:rPr lang="fr-FR" sz="2800" b="0" i="0" u="none" strike="noStrike" cap="none">
                <a:solidFill>
                  <a:schemeClr val="lt1"/>
                </a:solidFill>
                <a:latin typeface="Calibri"/>
                <a:ea typeface="Calibri"/>
                <a:cs typeface="Calibri"/>
                <a:sym typeface="Calibri"/>
              </a:rPr>
              <a:t>En collaboration avec le directeur et l’APEL, l’OGEC a pour rôle d’apporter les conditions matérielles nécessaires au projet éducatif de l’établissement,</a:t>
            </a:r>
            <a:endParaRPr sz="3000" b="0" i="0" u="none" strike="noStrike" cap="none">
              <a:solidFill>
                <a:schemeClr val="lt1"/>
              </a:solidFill>
              <a:latin typeface="Arial"/>
              <a:ea typeface="Arial"/>
              <a:cs typeface="Arial"/>
              <a:sym typeface="Arial"/>
            </a:endParaRPr>
          </a:p>
          <a:p>
            <a:pPr marL="457200" marR="0" lvl="0" indent="-457200" algn="l" rtl="0">
              <a:lnSpc>
                <a:spcPct val="100000"/>
              </a:lnSpc>
              <a:spcBef>
                <a:spcPts val="0"/>
              </a:spcBef>
              <a:spcAft>
                <a:spcPts val="0"/>
              </a:spcAft>
              <a:buClr>
                <a:schemeClr val="lt1"/>
              </a:buClr>
              <a:buSzPct val="100000"/>
              <a:buFont typeface="Calibri"/>
              <a:buChar char="-"/>
            </a:pPr>
            <a:r>
              <a:rPr lang="fr-FR" sz="2800" b="0" i="0" u="none" strike="noStrike" cap="none">
                <a:solidFill>
                  <a:schemeClr val="lt1"/>
                </a:solidFill>
                <a:latin typeface="Calibri"/>
                <a:ea typeface="Calibri"/>
                <a:cs typeface="Calibri"/>
                <a:sym typeface="Calibri"/>
              </a:rPr>
              <a:t>Travaux et entretien des bâtiments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100000"/>
              <a:buFont typeface="Arial"/>
              <a:buNone/>
            </a:pPr>
            <a:r>
              <a:rPr lang="fr-FR" sz="1600" b="0" i="1" u="none" strike="noStrike" cap="none">
                <a:solidFill>
                  <a:schemeClr val="lt1"/>
                </a:solidFill>
                <a:latin typeface="Arial"/>
                <a:ea typeface="Arial"/>
                <a:cs typeface="Arial"/>
                <a:sym typeface="Arial"/>
              </a:rPr>
              <a:t>         Programmation de journée travaux</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lt1"/>
              </a:buClr>
              <a:buSzPct val="100000"/>
              <a:buFont typeface="Calibri"/>
              <a:buChar char="-"/>
            </a:pPr>
            <a:r>
              <a:rPr lang="fr-FR" sz="2800" b="0" i="0" u="none" strike="noStrike" cap="none">
                <a:solidFill>
                  <a:schemeClr val="lt1"/>
                </a:solidFill>
                <a:latin typeface="Calibri"/>
                <a:ea typeface="Calibri"/>
                <a:cs typeface="Calibri"/>
                <a:sym typeface="Calibri"/>
              </a:rPr>
              <a:t>Emploi du personnel (non enseignant)</a:t>
            </a:r>
            <a:endParaRPr sz="2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100000"/>
              <a:buFont typeface="Arial"/>
              <a:buNone/>
            </a:pPr>
            <a:r>
              <a:rPr lang="fr-FR" sz="1600" b="0" i="0" u="none" strike="noStrike" cap="none">
                <a:solidFill>
                  <a:schemeClr val="lt1"/>
                </a:solidFill>
                <a:latin typeface="Arial"/>
                <a:ea typeface="Arial"/>
                <a:cs typeface="Arial"/>
                <a:sym typeface="Arial"/>
              </a:rPr>
              <a:t>         Réaliser les paies des employés (1 ASEM Nadia + 1 contrat PEC)</a:t>
            </a:r>
            <a:endParaRPr sz="1800" b="0" i="0" u="none" strike="noStrike" cap="none">
              <a:solidFill>
                <a:schemeClr val="lt1"/>
              </a:solidFill>
              <a:latin typeface="Arial"/>
              <a:ea typeface="Arial"/>
              <a:cs typeface="Arial"/>
              <a:sym typeface="Arial"/>
            </a:endParaRPr>
          </a:p>
          <a:p>
            <a:pPr marL="457200" marR="0" lvl="0" indent="-457200" algn="l" rtl="0">
              <a:lnSpc>
                <a:spcPct val="100000"/>
              </a:lnSpc>
              <a:spcBef>
                <a:spcPts val="0"/>
              </a:spcBef>
              <a:spcAft>
                <a:spcPts val="0"/>
              </a:spcAft>
              <a:buClr>
                <a:schemeClr val="lt1"/>
              </a:buClr>
              <a:buSzPct val="100000"/>
              <a:buFont typeface="Calibri"/>
              <a:buChar char="-"/>
            </a:pPr>
            <a:r>
              <a:rPr lang="fr-FR" sz="2800" b="0" i="0" u="none" strike="noStrike" cap="none">
                <a:solidFill>
                  <a:schemeClr val="lt1"/>
                </a:solidFill>
                <a:latin typeface="Calibri"/>
                <a:ea typeface="Calibri"/>
                <a:cs typeface="Calibri"/>
                <a:sym typeface="Calibri"/>
              </a:rPr>
              <a:t>Gestion financière et comptable de  l’Etablissement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100000"/>
              <a:buFont typeface="Arial"/>
              <a:buNone/>
            </a:pPr>
            <a:r>
              <a:rPr lang="fr-FR" sz="1600" b="0" i="1" u="none" strike="noStrike" cap="none">
                <a:solidFill>
                  <a:schemeClr val="lt1"/>
                </a:solidFill>
                <a:latin typeface="Arial"/>
                <a:ea typeface="Arial"/>
                <a:cs typeface="Arial"/>
                <a:sym typeface="Arial"/>
              </a:rPr>
              <a:t>         Organisation</a:t>
            </a:r>
            <a:r>
              <a:rPr lang="fr-FR" sz="3000" b="0" i="0" u="none" strike="noStrike" cap="none">
                <a:solidFill>
                  <a:schemeClr val="lt1"/>
                </a:solidFill>
                <a:latin typeface="Arial"/>
                <a:ea typeface="Arial"/>
                <a:cs typeface="Arial"/>
                <a:sym typeface="Arial"/>
              </a:rPr>
              <a:t> </a:t>
            </a:r>
            <a:r>
              <a:rPr lang="fr-FR" sz="1600" b="0" i="1" u="none" strike="noStrike" cap="none">
                <a:solidFill>
                  <a:schemeClr val="lt1"/>
                </a:solidFill>
                <a:latin typeface="Arial"/>
                <a:ea typeface="Arial"/>
                <a:cs typeface="Arial"/>
                <a:sym typeface="Arial"/>
              </a:rPr>
              <a:t>de manifestations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100000"/>
              <a:buFont typeface="Arial"/>
              <a:buNone/>
            </a:pPr>
            <a:r>
              <a:rPr lang="fr-FR" sz="1600" b="0" i="1" u="none" strike="noStrike" cap="none">
                <a:solidFill>
                  <a:schemeClr val="lt1"/>
                </a:solidFill>
                <a:latin typeface="Arial"/>
                <a:ea typeface="Arial"/>
                <a:cs typeface="Arial"/>
                <a:sym typeface="Arial"/>
              </a:rPr>
              <a:t>         Analyse des recettes et des dépenses, vote des budgets </a:t>
            </a:r>
            <a:endParaRPr sz="16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100000"/>
              <a:buFont typeface="Arial"/>
              <a:buNone/>
            </a:pPr>
            <a:endParaRPr sz="1600" b="0" i="1"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3851920" y="188640"/>
            <a:ext cx="4845224"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000"/>
              <a:buFont typeface="Arial"/>
              <a:buNone/>
            </a:pPr>
            <a:r>
              <a:rPr lang="fr-FR"/>
              <a:t>Conseil d’administration</a:t>
            </a:r>
            <a:endParaRPr/>
          </a:p>
        </p:txBody>
      </p:sp>
      <p:sp>
        <p:nvSpPr>
          <p:cNvPr id="114" name="Google Shape;114;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2400"/>
              <a:buNone/>
            </a:pPr>
            <a:r>
              <a:rPr lang="fr-FR" sz="2400" i="1"/>
              <a:t>Président</a:t>
            </a:r>
            <a:r>
              <a:rPr lang="fr-FR" sz="2400"/>
              <a:t> : TOUGERON Adrien</a:t>
            </a:r>
            <a:br>
              <a:rPr lang="fr-FR" sz="2400"/>
            </a:br>
            <a:r>
              <a:rPr lang="fr-FR" sz="2400" i="1"/>
              <a:t>Trésorière : GAUVRIT </a:t>
            </a:r>
            <a:r>
              <a:rPr lang="fr-FR" sz="2400"/>
              <a:t>Arnaud</a:t>
            </a:r>
            <a:endParaRPr sz="2400"/>
          </a:p>
          <a:p>
            <a:pPr marL="0" lvl="0" indent="0" algn="l" rtl="0">
              <a:lnSpc>
                <a:spcPct val="90000"/>
              </a:lnSpc>
              <a:spcBef>
                <a:spcPts val="0"/>
              </a:spcBef>
              <a:spcAft>
                <a:spcPts val="0"/>
              </a:spcAft>
              <a:buClr>
                <a:schemeClr val="lt1"/>
              </a:buClr>
              <a:buSzPts val="2400"/>
              <a:buNone/>
            </a:pPr>
            <a:r>
              <a:rPr lang="fr-FR" sz="2400"/>
              <a:t>Secrétaire : ROBLIN Anne-Laure</a:t>
            </a:r>
            <a:endParaRPr sz="2400"/>
          </a:p>
          <a:p>
            <a:pPr marL="0" lvl="0" indent="0" algn="ctr" rtl="0">
              <a:lnSpc>
                <a:spcPct val="90000"/>
              </a:lnSpc>
              <a:spcBef>
                <a:spcPts val="480"/>
              </a:spcBef>
              <a:spcAft>
                <a:spcPts val="0"/>
              </a:spcAft>
              <a:buClr>
                <a:schemeClr val="lt1"/>
              </a:buClr>
              <a:buSzPts val="2400"/>
              <a:buNone/>
            </a:pPr>
            <a:endParaRPr sz="2400" i="1"/>
          </a:p>
          <a:p>
            <a:pPr marL="0" lvl="0" indent="0" algn="ctr" rtl="0">
              <a:lnSpc>
                <a:spcPct val="90000"/>
              </a:lnSpc>
              <a:spcBef>
                <a:spcPts val="480"/>
              </a:spcBef>
              <a:spcAft>
                <a:spcPts val="0"/>
              </a:spcAft>
              <a:buClr>
                <a:schemeClr val="lt1"/>
              </a:buClr>
              <a:buSzPts val="2400"/>
              <a:buNone/>
            </a:pPr>
            <a:endParaRPr sz="2400" b="1" i="1"/>
          </a:p>
          <a:p>
            <a:pPr marL="0" lvl="0" indent="0" algn="l" rtl="0">
              <a:lnSpc>
                <a:spcPct val="90000"/>
              </a:lnSpc>
              <a:spcBef>
                <a:spcPts val="480"/>
              </a:spcBef>
              <a:spcAft>
                <a:spcPts val="0"/>
              </a:spcAft>
              <a:buClr>
                <a:schemeClr val="lt1"/>
              </a:buClr>
              <a:buSzPts val="2400"/>
              <a:buNone/>
            </a:pPr>
            <a:r>
              <a:rPr lang="fr-FR" sz="2400" b="1" i="1"/>
              <a:t>                                 </a:t>
            </a:r>
            <a:r>
              <a:rPr lang="fr-FR" sz="2400" b="1"/>
              <a:t>Membres :</a:t>
            </a:r>
            <a:endParaRPr sz="2400"/>
          </a:p>
          <a:p>
            <a:pPr marL="0" lvl="0" indent="0" algn="ctr" rtl="0">
              <a:lnSpc>
                <a:spcPct val="100000"/>
              </a:lnSpc>
              <a:spcBef>
                <a:spcPts val="480"/>
              </a:spcBef>
              <a:spcAft>
                <a:spcPts val="0"/>
              </a:spcAft>
              <a:buClr>
                <a:schemeClr val="lt1"/>
              </a:buClr>
              <a:buSzPts val="2400"/>
              <a:buNone/>
            </a:pPr>
            <a:r>
              <a:rPr lang="fr-FR" sz="2400"/>
              <a:t>BAROTIN Audrey</a:t>
            </a:r>
            <a:endParaRPr sz="2400"/>
          </a:p>
          <a:p>
            <a:pPr marL="0" lvl="0" indent="0" algn="ctr" rtl="0">
              <a:lnSpc>
                <a:spcPct val="100000"/>
              </a:lnSpc>
              <a:spcBef>
                <a:spcPts val="480"/>
              </a:spcBef>
              <a:spcAft>
                <a:spcPts val="0"/>
              </a:spcAft>
              <a:buClr>
                <a:schemeClr val="lt1"/>
              </a:buClr>
              <a:buSzPts val="2400"/>
              <a:buNone/>
            </a:pPr>
            <a:r>
              <a:rPr lang="fr-FR" sz="2400"/>
              <a:t>LOUINEAU Salomé</a:t>
            </a:r>
            <a:endParaRPr sz="2400"/>
          </a:p>
          <a:p>
            <a:pPr marL="0" lvl="0" indent="0" algn="ctr" rtl="0">
              <a:lnSpc>
                <a:spcPct val="100000"/>
              </a:lnSpc>
              <a:spcBef>
                <a:spcPts val="480"/>
              </a:spcBef>
              <a:spcAft>
                <a:spcPts val="0"/>
              </a:spcAft>
              <a:buClr>
                <a:schemeClr val="lt1"/>
              </a:buClr>
              <a:buSzPts val="2400"/>
              <a:buNone/>
            </a:pPr>
            <a:r>
              <a:rPr lang="fr-FR" sz="2400"/>
              <a:t>GONTHIER Céliane</a:t>
            </a:r>
            <a:endParaRPr sz="2400"/>
          </a:p>
          <a:p>
            <a:pPr marL="0" lvl="0" indent="0" algn="ctr" rtl="0">
              <a:lnSpc>
                <a:spcPct val="100000"/>
              </a:lnSpc>
              <a:spcBef>
                <a:spcPts val="480"/>
              </a:spcBef>
              <a:spcAft>
                <a:spcPts val="0"/>
              </a:spcAft>
              <a:buClr>
                <a:schemeClr val="lt1"/>
              </a:buClr>
              <a:buSzPts val="2400"/>
              <a:buNone/>
            </a:pPr>
            <a:r>
              <a:rPr lang="fr-FR" sz="2400"/>
              <a:t>ELOY Sébastien</a:t>
            </a:r>
            <a:endParaRPr sz="2400"/>
          </a:p>
          <a:p>
            <a:pPr marL="0" lvl="0" indent="0" algn="l" rtl="0">
              <a:lnSpc>
                <a:spcPct val="90000"/>
              </a:lnSpc>
              <a:spcBef>
                <a:spcPts val="480"/>
              </a:spcBef>
              <a:spcAft>
                <a:spcPts val="0"/>
              </a:spcAft>
              <a:buClr>
                <a:schemeClr val="lt1"/>
              </a:buClr>
              <a:buSzPts val="2400"/>
              <a:buNone/>
            </a:pPr>
            <a:endParaRPr sz="2400" b="1"/>
          </a:p>
          <a:p>
            <a:pPr marL="342900" lvl="0" indent="-139700" algn="l" rtl="0">
              <a:lnSpc>
                <a:spcPct val="100000"/>
              </a:lnSpc>
              <a:spcBef>
                <a:spcPts val="640"/>
              </a:spcBef>
              <a:spcAft>
                <a:spcPts val="0"/>
              </a:spcAft>
              <a:buClr>
                <a:schemeClr val="lt1"/>
              </a:buClr>
              <a:buSzPts val="32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p:nvPr/>
        </p:nvSpPr>
        <p:spPr>
          <a:xfrm>
            <a:off x="3347864" y="209685"/>
            <a:ext cx="5645223" cy="820198"/>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100000"/>
              </a:lnSpc>
              <a:spcBef>
                <a:spcPts val="0"/>
              </a:spcBef>
              <a:spcAft>
                <a:spcPts val="0"/>
              </a:spcAft>
              <a:buClr>
                <a:schemeClr val="lt1"/>
              </a:buClr>
              <a:buSzPct val="100000"/>
              <a:buFont typeface="Arial"/>
              <a:buNone/>
            </a:pPr>
            <a:r>
              <a:rPr lang="fr-FR" sz="4000" b="0" i="0" u="sng" strike="noStrike" cap="none">
                <a:solidFill>
                  <a:schemeClr val="lt1"/>
                </a:solidFill>
                <a:latin typeface="Arial"/>
                <a:ea typeface="Arial"/>
                <a:cs typeface="Arial"/>
                <a:sym typeface="Arial"/>
              </a:rPr>
              <a:t>Qu’est-ce que l’ APEL ?</a:t>
            </a:r>
            <a:endParaRPr sz="4000" b="0" i="0" u="sng" strike="noStrike" cap="none">
              <a:solidFill>
                <a:schemeClr val="lt1"/>
              </a:solidFill>
              <a:latin typeface="Arial"/>
              <a:ea typeface="Arial"/>
              <a:cs typeface="Arial"/>
              <a:sym typeface="Arial"/>
            </a:endParaRPr>
          </a:p>
        </p:txBody>
      </p:sp>
      <p:sp>
        <p:nvSpPr>
          <p:cNvPr id="120" name="Google Shape;120;p5"/>
          <p:cNvSpPr txBox="1"/>
          <p:nvPr/>
        </p:nvSpPr>
        <p:spPr>
          <a:xfrm>
            <a:off x="323528" y="1268760"/>
            <a:ext cx="7488832" cy="5832648"/>
          </a:xfrm>
          <a:prstGeom prst="rect">
            <a:avLst/>
          </a:prstGeom>
          <a:noFill/>
          <a:ln>
            <a:noFill/>
          </a:ln>
        </p:spPr>
        <p:txBody>
          <a:bodyPr spcFirstLastPara="1" wrap="square" lIns="91425" tIns="45700" rIns="91425" bIns="45700" anchor="ctr" anchorCtr="0">
            <a:normAutofit fontScale="67500" lnSpcReduction="20000"/>
          </a:bodyPr>
          <a:lstStyle/>
          <a:p>
            <a:pPr marL="0" marR="0" lvl="0" indent="0" algn="just" rtl="0">
              <a:lnSpc>
                <a:spcPct val="100000"/>
              </a:lnSpc>
              <a:spcBef>
                <a:spcPts val="0"/>
              </a:spcBef>
              <a:spcAft>
                <a:spcPts val="0"/>
              </a:spcAft>
              <a:buClr>
                <a:srgbClr val="000000"/>
              </a:buClr>
              <a:buSzPct val="100000"/>
              <a:buFont typeface="Arial"/>
              <a:buNone/>
            </a:pPr>
            <a:r>
              <a:rPr lang="fr-FR" sz="3100" b="1" i="0" u="none" strike="noStrike" cap="none">
                <a:solidFill>
                  <a:schemeClr val="lt1"/>
                </a:solidFill>
                <a:latin typeface="Calibri"/>
                <a:ea typeface="Calibri"/>
                <a:cs typeface="Calibri"/>
                <a:sym typeface="Calibri"/>
              </a:rPr>
              <a:t>C’est avant tout une équipe de parents bénévoles qui participe concrètement à la vie et à l’animation de l’établissement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ct val="100000"/>
              <a:buFont typeface="Arial"/>
              <a:buNone/>
            </a:pPr>
            <a:r>
              <a:rPr lang="fr-FR" sz="3100" b="1"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342931" algn="just" rtl="0">
              <a:lnSpc>
                <a:spcPct val="100000"/>
              </a:lnSpc>
              <a:spcBef>
                <a:spcPts val="0"/>
              </a:spcBef>
              <a:spcAft>
                <a:spcPts val="0"/>
              </a:spcAft>
              <a:buClr>
                <a:schemeClr val="lt1"/>
              </a:buClr>
              <a:buSzPct val="100000"/>
              <a:buFont typeface="Times New Roman"/>
              <a:buChar char="-"/>
            </a:pPr>
            <a:r>
              <a:rPr lang="fr-FR" sz="3100" b="1" i="0" u="none" strike="noStrike" cap="none">
                <a:solidFill>
                  <a:schemeClr val="lt1"/>
                </a:solidFill>
                <a:latin typeface="Calibri"/>
                <a:ea typeface="Calibri"/>
                <a:cs typeface="Calibri"/>
                <a:sym typeface="Calibri"/>
              </a:rPr>
              <a:t>accueil des nouveaux parents,</a:t>
            </a:r>
            <a:endParaRPr sz="1400" b="0" i="0" u="none" strike="noStrike" cap="none">
              <a:solidFill>
                <a:srgbClr val="000000"/>
              </a:solidFill>
              <a:latin typeface="Arial"/>
              <a:ea typeface="Arial"/>
              <a:cs typeface="Arial"/>
              <a:sym typeface="Arial"/>
            </a:endParaRPr>
          </a:p>
          <a:p>
            <a:pPr marL="342900" marR="0" lvl="0" indent="-342931" algn="just" rtl="0">
              <a:lnSpc>
                <a:spcPct val="100000"/>
              </a:lnSpc>
              <a:spcBef>
                <a:spcPts val="0"/>
              </a:spcBef>
              <a:spcAft>
                <a:spcPts val="0"/>
              </a:spcAft>
              <a:buClr>
                <a:schemeClr val="lt1"/>
              </a:buClr>
              <a:buSzPct val="100000"/>
              <a:buFont typeface="Times New Roman"/>
              <a:buChar char="-"/>
            </a:pPr>
            <a:r>
              <a:rPr lang="fr-FR" sz="3100" b="1" i="0" u="none" strike="noStrike" cap="none">
                <a:solidFill>
                  <a:schemeClr val="lt1"/>
                </a:solidFill>
                <a:latin typeface="Calibri"/>
                <a:ea typeface="Calibri"/>
                <a:cs typeface="Calibri"/>
                <a:sym typeface="Calibri"/>
              </a:rPr>
              <a:t>représentation au conseil d’établissement et auprès de l’OGEC,</a:t>
            </a:r>
            <a:endParaRPr sz="1400" b="0" i="0" u="none" strike="noStrike" cap="none">
              <a:solidFill>
                <a:srgbClr val="000000"/>
              </a:solidFill>
              <a:latin typeface="Arial"/>
              <a:ea typeface="Arial"/>
              <a:cs typeface="Arial"/>
              <a:sym typeface="Arial"/>
            </a:endParaRPr>
          </a:p>
          <a:p>
            <a:pPr marL="342900" marR="0" lvl="0" indent="-342931" algn="just" rtl="0">
              <a:lnSpc>
                <a:spcPct val="100000"/>
              </a:lnSpc>
              <a:spcBef>
                <a:spcPts val="0"/>
              </a:spcBef>
              <a:spcAft>
                <a:spcPts val="0"/>
              </a:spcAft>
              <a:buClr>
                <a:schemeClr val="lt1"/>
              </a:buClr>
              <a:buSzPct val="100000"/>
              <a:buFont typeface="Times New Roman"/>
              <a:buChar char="-"/>
            </a:pPr>
            <a:r>
              <a:rPr lang="fr-FR" sz="3100" b="1" i="0" u="none" strike="noStrike" cap="none">
                <a:solidFill>
                  <a:schemeClr val="lt1"/>
                </a:solidFill>
                <a:latin typeface="Calibri"/>
                <a:ea typeface="Calibri"/>
                <a:cs typeface="Calibri"/>
                <a:sym typeface="Calibri"/>
              </a:rPr>
              <a:t>participation et/ou organisation des moments forts de l’école</a:t>
            </a:r>
            <a:endParaRPr sz="1400" b="0" i="0" u="none" strike="noStrike" cap="none">
              <a:solidFill>
                <a:srgbClr val="000000"/>
              </a:solidFill>
              <a:latin typeface="Arial"/>
              <a:ea typeface="Arial"/>
              <a:cs typeface="Arial"/>
              <a:sym typeface="Arial"/>
            </a:endParaRPr>
          </a:p>
          <a:p>
            <a:pPr marL="342900" marR="0" lvl="0" indent="-342931" algn="just" rtl="0">
              <a:lnSpc>
                <a:spcPct val="100000"/>
              </a:lnSpc>
              <a:spcBef>
                <a:spcPts val="0"/>
              </a:spcBef>
              <a:spcAft>
                <a:spcPts val="0"/>
              </a:spcAft>
              <a:buClr>
                <a:schemeClr val="lt1"/>
              </a:buClr>
              <a:buSzPct val="100000"/>
              <a:buFont typeface="Times New Roman"/>
              <a:buChar char="-"/>
            </a:pPr>
            <a:r>
              <a:rPr lang="fr-FR" sz="3100" b="1" i="0" u="none" strike="noStrike" cap="none">
                <a:solidFill>
                  <a:schemeClr val="lt1"/>
                </a:solidFill>
                <a:latin typeface="Calibri"/>
                <a:ea typeface="Calibri"/>
                <a:cs typeface="Calibri"/>
                <a:sym typeface="Calibri"/>
              </a:rPr>
              <a:t>soutien à la pastorale</a:t>
            </a:r>
            <a:endParaRPr sz="1400" b="0" i="0" u="none" strike="noStrike" cap="none">
              <a:solidFill>
                <a:srgbClr val="000000"/>
              </a:solidFill>
              <a:latin typeface="Arial"/>
              <a:ea typeface="Arial"/>
              <a:cs typeface="Arial"/>
              <a:sym typeface="Arial"/>
            </a:endParaRPr>
          </a:p>
          <a:p>
            <a:pPr marL="342900" marR="0" lvl="0" indent="-210058" algn="just" rtl="0">
              <a:lnSpc>
                <a:spcPct val="100000"/>
              </a:lnSpc>
              <a:spcBef>
                <a:spcPts val="0"/>
              </a:spcBef>
              <a:spcAft>
                <a:spcPts val="0"/>
              </a:spcAft>
              <a:buClr>
                <a:schemeClr val="dk1"/>
              </a:buClr>
              <a:buSzPct val="100000"/>
              <a:buFont typeface="Times New Roman"/>
              <a:buNone/>
            </a:pPr>
            <a:endParaRPr sz="3100" b="1" i="0" u="none" strike="noStrike" cap="none">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100000"/>
              <a:buFont typeface="Arial"/>
              <a:buNone/>
            </a:pPr>
            <a:r>
              <a:rPr lang="fr-FR" sz="3100" b="1" i="0" u="none" strike="noStrike" cap="none">
                <a:solidFill>
                  <a:schemeClr val="lt1"/>
                </a:solidFill>
                <a:latin typeface="Calibri"/>
                <a:ea typeface="Calibri"/>
                <a:cs typeface="Calibri"/>
                <a:sym typeface="Calibri"/>
              </a:rPr>
              <a:t>C’est aussi la plus importante association nationale de parents d’élèves, avec ses 977 000 adhérents. L’ Apel participe activement au débat éducatif national et fait entendre la voix des parents auprès de l’Enseignement catholique et des pouvoirs publics.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ct val="100000"/>
              <a:buFont typeface="Arial"/>
              <a:buNone/>
            </a:pPr>
            <a:endParaRPr sz="3100" b="1" i="0" u="none" strike="noStrike" cap="none">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100000"/>
              <a:buFont typeface="Arial"/>
              <a:buNone/>
            </a:pPr>
            <a:r>
              <a:rPr lang="fr-FR" sz="3100" b="1" i="0" u="none" strike="noStrike" cap="none">
                <a:solidFill>
                  <a:schemeClr val="lt1"/>
                </a:solidFill>
                <a:latin typeface="Calibri"/>
                <a:ea typeface="Calibri"/>
                <a:cs typeface="Calibri"/>
                <a:sym typeface="Calibri"/>
              </a:rPr>
              <a:t>C’est enfin des services concrets d’aide à la scolarité et à l’éducation :</a:t>
            </a:r>
            <a:endParaRPr sz="1400" b="0" i="0" u="none" strike="noStrike" cap="none">
              <a:solidFill>
                <a:srgbClr val="000000"/>
              </a:solidFill>
              <a:latin typeface="Arial"/>
              <a:ea typeface="Arial"/>
              <a:cs typeface="Arial"/>
              <a:sym typeface="Arial"/>
            </a:endParaRPr>
          </a:p>
          <a:p>
            <a:pPr marL="285750" marR="0" lvl="0" indent="-285781" algn="just" rtl="0">
              <a:lnSpc>
                <a:spcPct val="100000"/>
              </a:lnSpc>
              <a:spcBef>
                <a:spcPts val="0"/>
              </a:spcBef>
              <a:spcAft>
                <a:spcPts val="0"/>
              </a:spcAft>
              <a:buClr>
                <a:schemeClr val="lt1"/>
              </a:buClr>
              <a:buSzPct val="100000"/>
              <a:buFont typeface="Calibri"/>
              <a:buChar char="-"/>
            </a:pPr>
            <a:r>
              <a:rPr lang="fr-FR" sz="3100" b="1" i="0" u="none" strike="noStrike" cap="none">
                <a:solidFill>
                  <a:schemeClr val="lt1"/>
                </a:solidFill>
                <a:latin typeface="Calibri"/>
                <a:ea typeface="Calibri"/>
                <a:cs typeface="Calibri"/>
                <a:sym typeface="Calibri"/>
              </a:rPr>
              <a:t>Famille &amp; éducation, le magazine de l’Apel</a:t>
            </a:r>
            <a:endParaRPr sz="1400" b="0" i="0" u="none" strike="noStrike" cap="none">
              <a:solidFill>
                <a:srgbClr val="000000"/>
              </a:solidFill>
              <a:latin typeface="Arial"/>
              <a:ea typeface="Arial"/>
              <a:cs typeface="Arial"/>
              <a:sym typeface="Arial"/>
            </a:endParaRPr>
          </a:p>
          <a:p>
            <a:pPr marL="285750" marR="0" lvl="0" indent="-285781" algn="just" rtl="0">
              <a:lnSpc>
                <a:spcPct val="100000"/>
              </a:lnSpc>
              <a:spcBef>
                <a:spcPts val="0"/>
              </a:spcBef>
              <a:spcAft>
                <a:spcPts val="0"/>
              </a:spcAft>
              <a:buClr>
                <a:schemeClr val="lt1"/>
              </a:buClr>
              <a:buSzPct val="100000"/>
              <a:buFont typeface="Calibri"/>
              <a:buChar char="-"/>
            </a:pPr>
            <a:r>
              <a:rPr lang="fr-FR" sz="3100" b="1" i="0" u="sng" strike="noStrike" cap="none">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www.apel.fr</a:t>
            </a:r>
            <a:r>
              <a:rPr lang="fr-FR" sz="3100" b="1" i="0" u="none" strike="noStrike" cap="none">
                <a:solidFill>
                  <a:schemeClr val="lt1"/>
                </a:solidFill>
                <a:latin typeface="Calibri"/>
                <a:ea typeface="Calibri"/>
                <a:cs typeface="Calibri"/>
                <a:sym typeface="Calibri"/>
              </a:rPr>
              <a:t>, le site internet</a:t>
            </a:r>
            <a:endParaRPr sz="1400" b="0" i="0" u="none" strike="noStrike" cap="none">
              <a:solidFill>
                <a:srgbClr val="000000"/>
              </a:solidFill>
              <a:latin typeface="Arial"/>
              <a:ea typeface="Arial"/>
              <a:cs typeface="Arial"/>
              <a:sym typeface="Arial"/>
            </a:endParaRPr>
          </a:p>
          <a:p>
            <a:pPr marL="285750" marR="0" lvl="0" indent="-285781" algn="just" rtl="0">
              <a:lnSpc>
                <a:spcPct val="100000"/>
              </a:lnSpc>
              <a:spcBef>
                <a:spcPts val="0"/>
              </a:spcBef>
              <a:spcAft>
                <a:spcPts val="0"/>
              </a:spcAft>
              <a:buClr>
                <a:schemeClr val="lt1"/>
              </a:buClr>
              <a:buSzPct val="100000"/>
              <a:buFont typeface="Calibri"/>
              <a:buChar char="-"/>
            </a:pPr>
            <a:r>
              <a:rPr lang="fr-FR" sz="3100" b="1" i="0" u="none" strike="noStrike" cap="none">
                <a:solidFill>
                  <a:schemeClr val="lt1"/>
                </a:solidFill>
                <a:latin typeface="Calibri"/>
                <a:ea typeface="Calibri"/>
                <a:cs typeface="Calibri"/>
                <a:sym typeface="Calibri"/>
              </a:rPr>
              <a:t>Apel Service  (01 46 90 09 60)</a:t>
            </a:r>
            <a:endParaRPr sz="3100" b="1" i="0" u="none" strike="noStrike" cap="none">
              <a:solidFill>
                <a:schemeClr val="lt1"/>
              </a:solidFill>
              <a:latin typeface="Calibri"/>
              <a:ea typeface="Calibri"/>
              <a:cs typeface="Calibri"/>
              <a:sym typeface="Calibri"/>
            </a:endParaRPr>
          </a:p>
          <a:p>
            <a:pPr marL="285750" marR="0" lvl="0" indent="-195770" algn="just" rtl="0">
              <a:lnSpc>
                <a:spcPct val="100000"/>
              </a:lnSpc>
              <a:spcBef>
                <a:spcPts val="0"/>
              </a:spcBef>
              <a:spcAft>
                <a:spcPts val="0"/>
              </a:spcAft>
              <a:buClr>
                <a:schemeClr val="dk1"/>
              </a:buClr>
              <a:buSzPct val="100000"/>
              <a:buFont typeface="Calibri"/>
              <a:buNone/>
            </a:pPr>
            <a:endParaRPr sz="2100" b="1" i="0" u="none" strike="noStrike" cap="none">
              <a:solidFill>
                <a:schemeClr val="lt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ct val="100000"/>
              <a:buFont typeface="Calibri"/>
              <a:buNone/>
            </a:pPr>
            <a:endParaRPr sz="2100" b="1" i="0" u="none" strike="noStrike" cap="none">
              <a:solidFill>
                <a:schemeClr val="lt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ct val="100000"/>
              <a:buFont typeface="Calibri"/>
              <a:buNone/>
            </a:pPr>
            <a:endParaRPr sz="2100" b="0" i="0" u="none" strike="noStrike" cap="none">
              <a:solidFill>
                <a:schemeClr val="lt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ct val="100000"/>
              <a:buFont typeface="Calibri"/>
              <a:buNone/>
            </a:pPr>
            <a:endParaRPr sz="21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100000"/>
              <a:buFont typeface="Arial"/>
              <a:buNone/>
            </a:pPr>
            <a:endParaRPr sz="1600" b="0" i="1"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4168355" y="368206"/>
            <a:ext cx="4845224"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92D050"/>
              </a:buClr>
              <a:buSzPts val="3000"/>
              <a:buFont typeface="Arial"/>
              <a:buNone/>
            </a:pPr>
            <a:r>
              <a:rPr lang="fr-FR" b="1">
                <a:solidFill>
                  <a:srgbClr val="92D050"/>
                </a:solidFill>
              </a:rPr>
              <a:t>A</a:t>
            </a:r>
            <a:r>
              <a:rPr lang="fr-FR"/>
              <a:t>ssociation des </a:t>
            </a:r>
            <a:r>
              <a:rPr lang="fr-FR">
                <a:solidFill>
                  <a:srgbClr val="92D050"/>
                </a:solidFill>
              </a:rPr>
              <a:t>P</a:t>
            </a:r>
            <a:r>
              <a:rPr lang="fr-FR"/>
              <a:t>arents </a:t>
            </a:r>
            <a:br>
              <a:rPr lang="fr-FR"/>
            </a:br>
            <a:r>
              <a:rPr lang="fr-FR"/>
              <a:t>d’ </a:t>
            </a:r>
            <a:r>
              <a:rPr lang="fr-FR" b="1"/>
              <a:t>é</a:t>
            </a:r>
            <a:r>
              <a:rPr lang="fr-FR"/>
              <a:t>lèves de l’ </a:t>
            </a:r>
            <a:r>
              <a:rPr lang="fr-FR" b="1">
                <a:solidFill>
                  <a:srgbClr val="92D050"/>
                </a:solidFill>
              </a:rPr>
              <a:t>E</a:t>
            </a:r>
            <a:r>
              <a:rPr lang="fr-FR"/>
              <a:t>nseignement </a:t>
            </a:r>
            <a:r>
              <a:rPr lang="fr-FR" b="1">
                <a:solidFill>
                  <a:srgbClr val="92D050"/>
                </a:solidFill>
              </a:rPr>
              <a:t>L</a:t>
            </a:r>
            <a:r>
              <a:rPr lang="fr-FR"/>
              <a:t>ibre</a:t>
            </a:r>
            <a:endParaRPr/>
          </a:p>
        </p:txBody>
      </p:sp>
      <p:sp>
        <p:nvSpPr>
          <p:cNvPr id="127" name="Google Shape;127;p6"/>
          <p:cNvSpPr txBox="1">
            <a:spLocks noGrp="1"/>
          </p:cNvSpPr>
          <p:nvPr>
            <p:ph type="body" idx="1"/>
          </p:nvPr>
        </p:nvSpPr>
        <p:spPr>
          <a:xfrm>
            <a:off x="151136" y="3240702"/>
            <a:ext cx="4551707" cy="4464496"/>
          </a:xfrm>
          <a:prstGeom prst="rect">
            <a:avLst/>
          </a:prstGeom>
          <a:noFill/>
          <a:ln>
            <a:noFill/>
          </a:ln>
        </p:spPr>
        <p:txBody>
          <a:bodyPr spcFirstLastPara="1" wrap="square" lIns="91425" tIns="45700" rIns="91425" bIns="45700" anchor="t" anchorCtr="0">
            <a:normAutofit fontScale="92500" lnSpcReduction="20000"/>
          </a:bodyPr>
          <a:lstStyle/>
          <a:p>
            <a:pPr marL="342900" lvl="0" indent="-201930" algn="l" rtl="0">
              <a:lnSpc>
                <a:spcPct val="90000"/>
              </a:lnSpc>
              <a:spcBef>
                <a:spcPts val="0"/>
              </a:spcBef>
              <a:spcAft>
                <a:spcPts val="0"/>
              </a:spcAft>
              <a:buClr>
                <a:schemeClr val="lt1"/>
              </a:buClr>
              <a:buSzPct val="100000"/>
              <a:buNone/>
            </a:pPr>
            <a:endParaRPr sz="2400" i="1"/>
          </a:p>
          <a:p>
            <a:pPr marL="0" lvl="0" indent="0" algn="ctr" rtl="0">
              <a:lnSpc>
                <a:spcPct val="90000"/>
              </a:lnSpc>
              <a:spcBef>
                <a:spcPts val="444"/>
              </a:spcBef>
              <a:spcAft>
                <a:spcPts val="0"/>
              </a:spcAft>
              <a:buClr>
                <a:schemeClr val="lt1"/>
              </a:buClr>
              <a:buSzPct val="100000"/>
              <a:buNone/>
            </a:pPr>
            <a:r>
              <a:rPr lang="fr-FR" sz="2400" b="1" i="1"/>
              <a:t>Membres :</a:t>
            </a:r>
            <a:endParaRPr/>
          </a:p>
          <a:p>
            <a:pPr marL="0" lvl="0" indent="0" algn="ctr" rtl="0">
              <a:lnSpc>
                <a:spcPct val="90000"/>
              </a:lnSpc>
              <a:spcBef>
                <a:spcPts val="444"/>
              </a:spcBef>
              <a:spcAft>
                <a:spcPts val="0"/>
              </a:spcAft>
              <a:buClr>
                <a:schemeClr val="lt1"/>
              </a:buClr>
              <a:buSzPct val="100000"/>
              <a:buNone/>
            </a:pPr>
            <a:r>
              <a:rPr lang="fr-FR" sz="2400" i="1"/>
              <a:t>		</a:t>
            </a:r>
            <a:br>
              <a:rPr lang="fr-FR" sz="2400"/>
            </a:br>
            <a:r>
              <a:rPr lang="fr-FR" sz="2400"/>
              <a:t>ARNAUDEAU Floriane</a:t>
            </a:r>
            <a:endParaRPr/>
          </a:p>
          <a:p>
            <a:pPr marL="0" lvl="0" indent="0" algn="ctr" rtl="0">
              <a:lnSpc>
                <a:spcPct val="90000"/>
              </a:lnSpc>
              <a:spcBef>
                <a:spcPts val="444"/>
              </a:spcBef>
              <a:spcAft>
                <a:spcPts val="0"/>
              </a:spcAft>
              <a:buClr>
                <a:schemeClr val="lt1"/>
              </a:buClr>
              <a:buSzPct val="100000"/>
              <a:buNone/>
            </a:pPr>
            <a:r>
              <a:rPr lang="fr-FR" sz="2400"/>
              <a:t>BAIZEAU Laëtitia</a:t>
            </a:r>
            <a:endParaRPr/>
          </a:p>
          <a:p>
            <a:pPr marL="0" lvl="0" indent="0" algn="ctr" rtl="0">
              <a:lnSpc>
                <a:spcPct val="90000"/>
              </a:lnSpc>
              <a:spcBef>
                <a:spcPts val="444"/>
              </a:spcBef>
              <a:spcAft>
                <a:spcPts val="0"/>
              </a:spcAft>
              <a:buClr>
                <a:schemeClr val="lt1"/>
              </a:buClr>
              <a:buSzPct val="100000"/>
              <a:buNone/>
            </a:pPr>
            <a:r>
              <a:rPr lang="fr-FR" sz="2400"/>
              <a:t>BELLIARD Roland</a:t>
            </a:r>
            <a:endParaRPr/>
          </a:p>
          <a:p>
            <a:pPr marL="0" lvl="0" indent="0" algn="ctr" rtl="0">
              <a:lnSpc>
                <a:spcPct val="90000"/>
              </a:lnSpc>
              <a:spcBef>
                <a:spcPts val="444"/>
              </a:spcBef>
              <a:spcAft>
                <a:spcPts val="0"/>
              </a:spcAft>
              <a:buClr>
                <a:schemeClr val="lt1"/>
              </a:buClr>
              <a:buSzPct val="100000"/>
              <a:buNone/>
            </a:pPr>
            <a:r>
              <a:rPr lang="fr-FR" sz="2400"/>
              <a:t>CORTAT Pauline</a:t>
            </a:r>
            <a:endParaRPr/>
          </a:p>
          <a:p>
            <a:pPr marL="0" lvl="0" indent="0" algn="ctr" rtl="0">
              <a:lnSpc>
                <a:spcPct val="90000"/>
              </a:lnSpc>
              <a:spcBef>
                <a:spcPts val="444"/>
              </a:spcBef>
              <a:spcAft>
                <a:spcPts val="0"/>
              </a:spcAft>
              <a:buClr>
                <a:schemeClr val="lt1"/>
              </a:buClr>
              <a:buSzPct val="100000"/>
              <a:buNone/>
            </a:pPr>
            <a:r>
              <a:rPr lang="fr-FR" sz="2400"/>
              <a:t>HERANT-POTIER Lori</a:t>
            </a:r>
            <a:endParaRPr/>
          </a:p>
          <a:p>
            <a:pPr marL="0" lvl="0" indent="0" algn="ctr" rtl="0">
              <a:lnSpc>
                <a:spcPct val="90000"/>
              </a:lnSpc>
              <a:spcBef>
                <a:spcPts val="444"/>
              </a:spcBef>
              <a:spcAft>
                <a:spcPts val="0"/>
              </a:spcAft>
              <a:buClr>
                <a:schemeClr val="lt1"/>
              </a:buClr>
              <a:buSzPct val="100000"/>
              <a:buNone/>
            </a:pPr>
            <a:r>
              <a:rPr lang="fr-FR" sz="2400"/>
              <a:t>LEPRIEUR Sophie</a:t>
            </a:r>
            <a:endParaRPr/>
          </a:p>
          <a:p>
            <a:pPr marL="0" lvl="0" indent="0" algn="ctr" rtl="0">
              <a:lnSpc>
                <a:spcPct val="90000"/>
              </a:lnSpc>
              <a:spcBef>
                <a:spcPts val="444"/>
              </a:spcBef>
              <a:spcAft>
                <a:spcPts val="0"/>
              </a:spcAft>
              <a:buClr>
                <a:schemeClr val="lt1"/>
              </a:buClr>
              <a:buSzPct val="100000"/>
              <a:buNone/>
            </a:pPr>
            <a:r>
              <a:rPr lang="fr-FR" sz="2400"/>
              <a:t>MOLLE Maéva</a:t>
            </a:r>
            <a:endParaRPr/>
          </a:p>
          <a:p>
            <a:pPr marL="0" lvl="0" indent="0" algn="ctr" rtl="0">
              <a:lnSpc>
                <a:spcPct val="90000"/>
              </a:lnSpc>
              <a:spcBef>
                <a:spcPts val="444"/>
              </a:spcBef>
              <a:spcAft>
                <a:spcPts val="0"/>
              </a:spcAft>
              <a:buClr>
                <a:schemeClr val="lt1"/>
              </a:buClr>
              <a:buSzPct val="100000"/>
              <a:buNone/>
            </a:pPr>
            <a:r>
              <a:rPr lang="fr-FR" sz="2400"/>
              <a:t>MORISSEAU Estelle</a:t>
            </a:r>
            <a:endParaRPr/>
          </a:p>
          <a:p>
            <a:pPr marL="0" lvl="0" indent="0" algn="ctr" rtl="0">
              <a:lnSpc>
                <a:spcPct val="90000"/>
              </a:lnSpc>
              <a:spcBef>
                <a:spcPts val="444"/>
              </a:spcBef>
              <a:spcAft>
                <a:spcPts val="0"/>
              </a:spcAft>
              <a:buClr>
                <a:schemeClr val="lt1"/>
              </a:buClr>
              <a:buSzPct val="100000"/>
              <a:buNone/>
            </a:pPr>
            <a:r>
              <a:rPr lang="fr-FR" sz="2400"/>
              <a:t>TAILLE Anaïs</a:t>
            </a:r>
            <a:endParaRPr/>
          </a:p>
          <a:p>
            <a:pPr marL="0" lvl="0" indent="0" algn="ctr" rtl="0">
              <a:lnSpc>
                <a:spcPct val="90000"/>
              </a:lnSpc>
              <a:spcBef>
                <a:spcPts val="407"/>
              </a:spcBef>
              <a:spcAft>
                <a:spcPts val="0"/>
              </a:spcAft>
              <a:buClr>
                <a:schemeClr val="lt1"/>
              </a:buClr>
              <a:buSzPct val="100000"/>
              <a:buNone/>
            </a:pPr>
            <a:endParaRPr sz="2200"/>
          </a:p>
          <a:p>
            <a:pPr marL="0" lvl="0" indent="0" algn="ctr" rtl="0">
              <a:lnSpc>
                <a:spcPct val="90000"/>
              </a:lnSpc>
              <a:spcBef>
                <a:spcPts val="407"/>
              </a:spcBef>
              <a:spcAft>
                <a:spcPts val="0"/>
              </a:spcAft>
              <a:buClr>
                <a:schemeClr val="lt1"/>
              </a:buClr>
              <a:buSzPct val="100000"/>
              <a:buNone/>
            </a:pPr>
            <a:r>
              <a:rPr lang="fr-FR" sz="2200"/>
              <a:t>		</a:t>
            </a:r>
            <a:br>
              <a:rPr lang="fr-FR" sz="2200"/>
            </a:br>
            <a:r>
              <a:rPr lang="fr-FR" sz="2200"/>
              <a:t>    </a:t>
            </a:r>
            <a:endParaRPr/>
          </a:p>
        </p:txBody>
      </p:sp>
      <p:pic>
        <p:nvPicPr>
          <p:cNvPr id="128" name="Google Shape;128;p6" descr="Nom du site"/>
          <p:cNvPicPr preferRelativeResize="0"/>
          <p:nvPr/>
        </p:nvPicPr>
        <p:blipFill rotWithShape="1">
          <a:blip r:embed="rId3">
            <a:alphaModFix/>
          </a:blip>
          <a:srcRect/>
          <a:stretch/>
        </p:blipFill>
        <p:spPr>
          <a:xfrm>
            <a:off x="5436096" y="4782293"/>
            <a:ext cx="2776145" cy="1892826"/>
          </a:xfrm>
          <a:prstGeom prst="rect">
            <a:avLst/>
          </a:prstGeom>
          <a:noFill/>
          <a:ln>
            <a:noFill/>
          </a:ln>
        </p:spPr>
      </p:pic>
      <p:sp>
        <p:nvSpPr>
          <p:cNvPr id="129" name="Google Shape;129;p6"/>
          <p:cNvSpPr txBox="1"/>
          <p:nvPr/>
        </p:nvSpPr>
        <p:spPr>
          <a:xfrm>
            <a:off x="4283968" y="1577584"/>
            <a:ext cx="4248472" cy="64807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000"/>
              <a:buFont typeface="Calibri"/>
              <a:buNone/>
            </a:pPr>
            <a:endParaRPr sz="3000" b="0" i="0" u="none" strike="noStrike" cap="none">
              <a:solidFill>
                <a:schemeClr val="lt1"/>
              </a:solidFill>
              <a:latin typeface="Arial"/>
              <a:ea typeface="Arial"/>
              <a:cs typeface="Arial"/>
              <a:sym typeface="Arial"/>
            </a:endParaRPr>
          </a:p>
        </p:txBody>
      </p:sp>
      <p:sp>
        <p:nvSpPr>
          <p:cNvPr id="130" name="Google Shape;130;p6"/>
          <p:cNvSpPr txBox="1"/>
          <p:nvPr/>
        </p:nvSpPr>
        <p:spPr>
          <a:xfrm>
            <a:off x="4572000" y="5472950"/>
            <a:ext cx="4248472" cy="13850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lt1"/>
              </a:solidFill>
              <a:latin typeface="Calibri"/>
              <a:ea typeface="Calibri"/>
              <a:cs typeface="Calibri"/>
              <a:sym typeface="Calibri"/>
            </a:endParaRPr>
          </a:p>
        </p:txBody>
      </p:sp>
      <p:pic>
        <p:nvPicPr>
          <p:cNvPr id="131" name="Google Shape;131;p6"/>
          <p:cNvPicPr preferRelativeResize="0"/>
          <p:nvPr/>
        </p:nvPicPr>
        <p:blipFill rotWithShape="1">
          <a:blip r:embed="rId4">
            <a:alphaModFix/>
          </a:blip>
          <a:srcRect l="3537" r="9836" b="5369"/>
          <a:stretch/>
        </p:blipFill>
        <p:spPr>
          <a:xfrm>
            <a:off x="288987" y="83982"/>
            <a:ext cx="3853852" cy="3157566"/>
          </a:xfrm>
          <a:prstGeom prst="rect">
            <a:avLst/>
          </a:prstGeom>
          <a:noFill/>
          <a:ln>
            <a:noFill/>
          </a:ln>
        </p:spPr>
      </p:pic>
      <p:sp>
        <p:nvSpPr>
          <p:cNvPr id="132" name="Google Shape;132;p6"/>
          <p:cNvSpPr txBox="1"/>
          <p:nvPr/>
        </p:nvSpPr>
        <p:spPr>
          <a:xfrm>
            <a:off x="4539588" y="2012368"/>
            <a:ext cx="5083997" cy="1892826"/>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200"/>
              <a:buFont typeface="Arial"/>
              <a:buNone/>
            </a:pPr>
            <a:r>
              <a:rPr lang="fr-FR" sz="2200" b="1" i="1" u="none" strike="noStrike" cap="none">
                <a:solidFill>
                  <a:schemeClr val="lt1"/>
                </a:solidFill>
                <a:latin typeface="Calibri"/>
                <a:ea typeface="Calibri"/>
                <a:cs typeface="Calibri"/>
                <a:sym typeface="Calibri"/>
              </a:rPr>
              <a:t>Conseil d’administration :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200"/>
              <a:buFont typeface="Arial"/>
              <a:buNone/>
            </a:pPr>
            <a:endParaRPr sz="2200" b="0" i="1" u="none" strike="noStrike" cap="none">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200"/>
              <a:buFont typeface="Arial"/>
              <a:buNone/>
            </a:pPr>
            <a:r>
              <a:rPr lang="fr-FR" sz="2200" b="0" i="1" u="none" strike="noStrike" cap="none">
                <a:solidFill>
                  <a:schemeClr val="lt1"/>
                </a:solidFill>
                <a:latin typeface="Calibri"/>
                <a:ea typeface="Calibri"/>
                <a:cs typeface="Calibri"/>
                <a:sym typeface="Calibri"/>
              </a:rPr>
              <a:t>Présidente</a:t>
            </a:r>
            <a:r>
              <a:rPr lang="fr-FR" sz="2200" b="0" i="0" u="none" strike="noStrike" cap="none">
                <a:solidFill>
                  <a:schemeClr val="lt1"/>
                </a:solidFill>
                <a:latin typeface="Calibri"/>
                <a:ea typeface="Calibri"/>
                <a:cs typeface="Calibri"/>
                <a:sym typeface="Calibri"/>
              </a:rPr>
              <a:t> : VERGNAULT Vanessa</a:t>
            </a:r>
            <a:br>
              <a:rPr lang="fr-FR" sz="2200" b="0" i="0" u="none" strike="noStrike" cap="none">
                <a:solidFill>
                  <a:schemeClr val="lt1"/>
                </a:solidFill>
                <a:latin typeface="Calibri"/>
                <a:ea typeface="Calibri"/>
                <a:cs typeface="Calibri"/>
                <a:sym typeface="Calibri"/>
              </a:rPr>
            </a:br>
            <a:r>
              <a:rPr lang="fr-FR" sz="2200" b="0" i="1" u="none" strike="noStrike" cap="none">
                <a:solidFill>
                  <a:schemeClr val="lt1"/>
                </a:solidFill>
                <a:latin typeface="Calibri"/>
                <a:ea typeface="Calibri"/>
                <a:cs typeface="Calibri"/>
                <a:sym typeface="Calibri"/>
              </a:rPr>
              <a:t>Trésorière : </a:t>
            </a:r>
            <a:r>
              <a:rPr lang="fr-FR" sz="2200" b="0" i="0" u="none" strike="noStrike" cap="none">
                <a:solidFill>
                  <a:schemeClr val="lt1"/>
                </a:solidFill>
                <a:latin typeface="Calibri"/>
                <a:ea typeface="Calibri"/>
                <a:cs typeface="Calibri"/>
                <a:sym typeface="Calibri"/>
              </a:rPr>
              <a:t>JEAN-DROSSON Manon</a:t>
            </a:r>
            <a:br>
              <a:rPr lang="fr-FR" sz="2200" b="0" i="0" u="none" strike="noStrike" cap="none">
                <a:solidFill>
                  <a:schemeClr val="lt1"/>
                </a:solidFill>
                <a:latin typeface="Calibri"/>
                <a:ea typeface="Calibri"/>
                <a:cs typeface="Calibri"/>
                <a:sym typeface="Calibri"/>
              </a:rPr>
            </a:br>
            <a:r>
              <a:rPr lang="fr-FR" sz="2200" b="0" i="1" u="none" strike="noStrike" cap="none">
                <a:solidFill>
                  <a:schemeClr val="lt1"/>
                </a:solidFill>
                <a:latin typeface="Calibri"/>
                <a:ea typeface="Calibri"/>
                <a:cs typeface="Calibri"/>
                <a:sym typeface="Calibri"/>
              </a:rPr>
              <a:t>Secrétaire : </a:t>
            </a:r>
            <a:r>
              <a:rPr lang="fr-FR" sz="2200" b="0" i="0" u="none" strike="noStrike" cap="none">
                <a:solidFill>
                  <a:schemeClr val="lt1"/>
                </a:solidFill>
                <a:latin typeface="Calibri"/>
                <a:ea typeface="Calibri"/>
                <a:cs typeface="Calibri"/>
                <a:sym typeface="Calibri"/>
              </a:rPr>
              <a:t>CAUVIN Pamela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a:spLocks noGrp="1"/>
          </p:cNvSpPr>
          <p:nvPr>
            <p:ph type="title"/>
          </p:nvPr>
        </p:nvSpPr>
        <p:spPr>
          <a:xfrm>
            <a:off x="3851920" y="188640"/>
            <a:ext cx="4845224"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000"/>
              <a:buFont typeface="Arial"/>
              <a:buNone/>
            </a:pPr>
            <a:r>
              <a:rPr lang="fr-FR"/>
              <a:t>Les sources de revenus de </a:t>
            </a:r>
            <a:br>
              <a:rPr lang="fr-FR"/>
            </a:br>
            <a:r>
              <a:rPr lang="fr-FR"/>
              <a:t>La Croix des Vignes</a:t>
            </a:r>
            <a:endParaRPr/>
          </a:p>
        </p:txBody>
      </p:sp>
      <p:sp>
        <p:nvSpPr>
          <p:cNvPr id="138" name="Google Shape;138;p7"/>
          <p:cNvSpPr/>
          <p:nvPr/>
        </p:nvSpPr>
        <p:spPr>
          <a:xfrm>
            <a:off x="467544" y="1475281"/>
            <a:ext cx="7560840" cy="526297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2400"/>
              <a:buFont typeface="Calibri"/>
              <a:buChar char="-"/>
            </a:pPr>
            <a:r>
              <a:rPr lang="fr-FR" sz="2400" b="1" i="0" u="none" strike="noStrike" cap="none">
                <a:solidFill>
                  <a:schemeClr val="lt1"/>
                </a:solidFill>
                <a:latin typeface="Calibri"/>
                <a:ea typeface="Calibri"/>
                <a:cs typeface="Calibri"/>
                <a:sym typeface="Calibri"/>
              </a:rPr>
              <a:t>Le forfait communal,</a:t>
            </a:r>
            <a:r>
              <a:rPr lang="fr-FR" sz="2400" b="0" i="0" u="none" strike="noStrike" cap="none">
                <a:solidFill>
                  <a:schemeClr val="lt1"/>
                </a:solidFill>
                <a:latin typeface="Calibri"/>
                <a:ea typeface="Calibri"/>
                <a:cs typeface="Calibri"/>
                <a:sym typeface="Calibri"/>
              </a:rPr>
              <a:t> versé par la com-com , soit 720€ par an par enfant résidant sur la communauté de commune,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400"/>
              <a:buFont typeface="Calibri"/>
              <a:buChar char="-"/>
            </a:pPr>
            <a:r>
              <a:rPr lang="fr-FR" sz="2400" b="1" i="0" u="none" strike="noStrike" cap="none">
                <a:solidFill>
                  <a:schemeClr val="lt1"/>
                </a:solidFill>
                <a:latin typeface="Calibri"/>
                <a:ea typeface="Calibri"/>
                <a:cs typeface="Calibri"/>
                <a:sym typeface="Calibri"/>
              </a:rPr>
              <a:t>La subvention communale,</a:t>
            </a:r>
            <a:r>
              <a:rPr lang="fr-FR" sz="2400" b="0" i="0" u="none" strike="noStrike" cap="none">
                <a:solidFill>
                  <a:schemeClr val="lt1"/>
                </a:solidFill>
                <a:latin typeface="Calibri"/>
                <a:ea typeface="Calibri"/>
                <a:cs typeface="Calibri"/>
                <a:sym typeface="Calibri"/>
              </a:rPr>
              <a:t> versée par la com-com , soit 20€ par an par enfant résidant sur la communauté de commune, pour financer une partie des sorties scolaire, voyage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chemeClr val="lt1"/>
                </a:solidFill>
                <a:latin typeface="Calibri"/>
                <a:ea typeface="Calibri"/>
                <a:cs typeface="Calibri"/>
                <a:sym typeface="Calibri"/>
              </a:rPr>
              <a:t>- Les rétributions</a:t>
            </a:r>
            <a:r>
              <a:rPr lang="fr-FR" sz="2400" b="0" i="0" u="none" strike="noStrike" cap="none">
                <a:solidFill>
                  <a:schemeClr val="lt1"/>
                </a:solidFill>
                <a:latin typeface="Calibri"/>
                <a:ea typeface="Calibri"/>
                <a:cs typeface="Calibri"/>
                <a:sym typeface="Calibri"/>
              </a:rPr>
              <a:t>, chaque mois par enfant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400"/>
              <a:buFont typeface="Calibri"/>
              <a:buChar char="-"/>
            </a:pPr>
            <a:r>
              <a:rPr lang="fr-FR" sz="2400" b="0" i="0" u="none" strike="noStrike" cap="none">
                <a:solidFill>
                  <a:schemeClr val="lt1"/>
                </a:solidFill>
                <a:latin typeface="Calibri"/>
                <a:ea typeface="Calibri"/>
                <a:cs typeface="Calibri"/>
                <a:sym typeface="Calibri"/>
              </a:rPr>
              <a:t> 0.77€ de fournitures scolaires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400"/>
              <a:buFont typeface="Calibri"/>
              <a:buChar char="-"/>
            </a:pPr>
            <a:r>
              <a:rPr lang="fr-FR" sz="2400" b="0" i="0" u="none" strike="noStrike" cap="none">
                <a:solidFill>
                  <a:schemeClr val="lt1"/>
                </a:solidFill>
                <a:latin typeface="Calibri"/>
                <a:ea typeface="Calibri"/>
                <a:cs typeface="Calibri"/>
                <a:sym typeface="Calibri"/>
              </a:rPr>
              <a:t> 0.54€ assurance scolaire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400"/>
              <a:buFont typeface="Calibri"/>
              <a:buChar char="-"/>
            </a:pPr>
            <a:r>
              <a:rPr lang="fr-FR" sz="2400" b="0" i="0" u="none" strike="noStrike" cap="none">
                <a:solidFill>
                  <a:schemeClr val="lt1"/>
                </a:solidFill>
                <a:latin typeface="Calibri"/>
                <a:ea typeface="Calibri"/>
                <a:cs typeface="Calibri"/>
                <a:sym typeface="Calibri"/>
              </a:rPr>
              <a:t> 28,99€ contributions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400"/>
              <a:buFont typeface="Calibri"/>
              <a:buChar char="-"/>
            </a:pPr>
            <a:r>
              <a:rPr lang="fr-FR" sz="2400" b="0" i="0" u="none" strike="noStrike" cap="none">
                <a:solidFill>
                  <a:schemeClr val="lt1"/>
                </a:solidFill>
                <a:latin typeface="Calibri"/>
                <a:ea typeface="Calibri"/>
                <a:cs typeface="Calibri"/>
                <a:sym typeface="Calibri"/>
              </a:rPr>
              <a:t> 2.70€ parascolaire</a:t>
            </a:r>
            <a:endParaRPr sz="1400" b="0" i="0" u="none" strike="noStrike" cap="none">
              <a:solidFill>
                <a:srgbClr val="000000"/>
              </a:solidFill>
              <a:latin typeface="Arial"/>
              <a:ea typeface="Arial"/>
              <a:cs typeface="Arial"/>
              <a:sym typeface="Arial"/>
            </a:endParaRPr>
          </a:p>
          <a:p>
            <a:pPr marL="457200" marR="0" lvl="1" indent="-152400" algn="l" rtl="0">
              <a:lnSpc>
                <a:spcPct val="100000"/>
              </a:lnSpc>
              <a:spcBef>
                <a:spcPts val="0"/>
              </a:spcBef>
              <a:spcAft>
                <a:spcPts val="0"/>
              </a:spcAft>
              <a:buClr>
                <a:schemeClr val="lt1"/>
              </a:buClr>
              <a:buSzPts val="2400"/>
              <a:buFont typeface="Calibri"/>
              <a:buChar char="-"/>
            </a:pPr>
            <a:r>
              <a:rPr lang="fr-FR" sz="2400" b="0" i="0" u="none" strike="noStrike" cap="none">
                <a:solidFill>
                  <a:schemeClr val="lt1"/>
                </a:solidFill>
                <a:latin typeface="Calibri"/>
                <a:ea typeface="Calibri"/>
                <a:cs typeface="Calibri"/>
                <a:sym typeface="Calibri"/>
              </a:rPr>
              <a:t> d’où total de 33€/mois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400"/>
              <a:buFont typeface="Calibri"/>
              <a:buChar char="-"/>
            </a:pPr>
            <a:r>
              <a:rPr lang="fr-FR" sz="2400" b="0" i="0" u="none" strike="noStrike" cap="none">
                <a:solidFill>
                  <a:schemeClr val="lt1"/>
                </a:solidFill>
                <a:latin typeface="Calibri"/>
                <a:ea typeface="Calibri"/>
                <a:cs typeface="Calibri"/>
                <a:sym typeface="Calibri"/>
              </a:rPr>
              <a:t>     Les manifestations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a:spLocks noGrp="1"/>
          </p:cNvSpPr>
          <p:nvPr>
            <p:ph type="body" idx="1"/>
          </p:nvPr>
        </p:nvSpPr>
        <p:spPr>
          <a:xfrm>
            <a:off x="3923928" y="260649"/>
            <a:ext cx="4762872" cy="93610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4400"/>
              <a:buNone/>
            </a:pPr>
            <a:r>
              <a:rPr lang="fr-FR" sz="4400" b="1" u="sng"/>
              <a:t>Manifestations</a:t>
            </a:r>
            <a:endParaRPr/>
          </a:p>
        </p:txBody>
      </p:sp>
      <p:pic>
        <p:nvPicPr>
          <p:cNvPr id="144" name="Google Shape;144;p8"/>
          <p:cNvPicPr preferRelativeResize="0"/>
          <p:nvPr/>
        </p:nvPicPr>
        <p:blipFill rotWithShape="1">
          <a:blip r:embed="rId3">
            <a:alphaModFix/>
          </a:blip>
          <a:srcRect l="4326" t="23750" r="7474" b="5901"/>
          <a:stretch/>
        </p:blipFill>
        <p:spPr>
          <a:xfrm>
            <a:off x="4272819" y="3789040"/>
            <a:ext cx="4694490" cy="2808311"/>
          </a:xfrm>
          <a:prstGeom prst="rect">
            <a:avLst/>
          </a:prstGeom>
          <a:noFill/>
          <a:ln>
            <a:noFill/>
          </a:ln>
        </p:spPr>
      </p:pic>
      <p:sp>
        <p:nvSpPr>
          <p:cNvPr id="145" name="Google Shape;145;p8"/>
          <p:cNvSpPr txBox="1"/>
          <p:nvPr/>
        </p:nvSpPr>
        <p:spPr>
          <a:xfrm>
            <a:off x="1639378" y="4288044"/>
            <a:ext cx="2937832"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dirty="0">
                <a:solidFill>
                  <a:schemeClr val="lt1"/>
                </a:solidFill>
                <a:latin typeface="Calibri"/>
                <a:ea typeface="Calibri"/>
                <a:cs typeface="Calibri"/>
                <a:sym typeface="Calibri"/>
              </a:rPr>
              <a:t>Jus de pommes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fr-FR" sz="2800" b="1" i="0" u="none" strike="noStrike" cap="none" dirty="0">
                <a:solidFill>
                  <a:schemeClr val="lt1"/>
                </a:solidFill>
                <a:latin typeface="Calibri"/>
                <a:ea typeface="Calibri"/>
                <a:cs typeface="Calibri"/>
                <a:sym typeface="Calibri"/>
              </a:rPr>
              <a:t>Le </a:t>
            </a:r>
            <a:r>
              <a:rPr lang="fr-FR" sz="2800" b="1" dirty="0">
                <a:solidFill>
                  <a:schemeClr val="lt1"/>
                </a:solidFill>
                <a:latin typeface="Calibri"/>
                <a:ea typeface="Calibri"/>
                <a:cs typeface="Calibri"/>
                <a:sym typeface="Calibri"/>
              </a:rPr>
              <a:t>28</a:t>
            </a:r>
            <a:r>
              <a:rPr lang="fr-FR" sz="2800" b="1" i="0" u="none" strike="noStrike" cap="none" dirty="0">
                <a:solidFill>
                  <a:schemeClr val="lt1"/>
                </a:solidFill>
                <a:latin typeface="Calibri"/>
                <a:ea typeface="Calibri"/>
                <a:cs typeface="Calibri"/>
                <a:sym typeface="Calibri"/>
              </a:rPr>
              <a:t>/09/24</a:t>
            </a:r>
            <a:endParaRPr sz="1400" b="0" i="0" u="none" strike="noStrike" cap="none" dirty="0">
              <a:solidFill>
                <a:srgbClr val="000000"/>
              </a:solidFill>
              <a:latin typeface="Arial"/>
              <a:ea typeface="Arial"/>
              <a:cs typeface="Arial"/>
              <a:sym typeface="Arial"/>
            </a:endParaRPr>
          </a:p>
        </p:txBody>
      </p:sp>
      <p:sp>
        <p:nvSpPr>
          <p:cNvPr id="146" name="Google Shape;146;p8"/>
          <p:cNvSpPr txBox="1"/>
          <p:nvPr/>
        </p:nvSpPr>
        <p:spPr>
          <a:xfrm>
            <a:off x="4572000" y="1431013"/>
            <a:ext cx="2937832"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chemeClr val="lt1"/>
                </a:solidFill>
                <a:latin typeface="Calibri"/>
                <a:ea typeface="Calibri"/>
                <a:cs typeface="Calibri"/>
                <a:sym typeface="Calibri"/>
              </a:rPr>
              <a:t>Goûter de la rentrée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chemeClr val="lt1"/>
                </a:solidFill>
                <a:latin typeface="Calibri"/>
                <a:ea typeface="Calibri"/>
                <a:cs typeface="Calibri"/>
                <a:sym typeface="Calibri"/>
              </a:rPr>
              <a:t>Le 13/09/24</a:t>
            </a:r>
            <a:endParaRPr sz="1400" b="0" i="0" u="none" strike="noStrike" cap="none">
              <a:solidFill>
                <a:srgbClr val="000000"/>
              </a:solidFill>
              <a:latin typeface="Arial"/>
              <a:ea typeface="Arial"/>
              <a:cs typeface="Arial"/>
              <a:sym typeface="Arial"/>
            </a:endParaRPr>
          </a:p>
        </p:txBody>
      </p:sp>
      <p:pic>
        <p:nvPicPr>
          <p:cNvPr id="147" name="Google Shape;147;p8"/>
          <p:cNvPicPr preferRelativeResize="0"/>
          <p:nvPr/>
        </p:nvPicPr>
        <p:blipFill rotWithShape="1">
          <a:blip r:embed="rId4">
            <a:alphaModFix/>
          </a:blip>
          <a:srcRect b="25927"/>
          <a:stretch/>
        </p:blipFill>
        <p:spPr>
          <a:xfrm>
            <a:off x="456395" y="238932"/>
            <a:ext cx="3816424" cy="37691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9"/>
          <p:cNvSpPr txBox="1"/>
          <p:nvPr/>
        </p:nvSpPr>
        <p:spPr>
          <a:xfrm>
            <a:off x="358719" y="802219"/>
            <a:ext cx="2564678"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chemeClr val="lt1"/>
                </a:solidFill>
                <a:latin typeface="Calibri"/>
                <a:ea typeface="Calibri"/>
                <a:cs typeface="Calibri"/>
                <a:sym typeface="Calibri"/>
              </a:rPr>
              <a:t>Sapins de Noël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chemeClr val="lt1"/>
                </a:solidFill>
                <a:latin typeface="Calibri"/>
                <a:ea typeface="Calibri"/>
                <a:cs typeface="Calibri"/>
                <a:sym typeface="Calibri"/>
              </a:rPr>
              <a:t>Le Petit marché de Noël, le 14/12/24</a:t>
            </a:r>
            <a:endParaRPr sz="1400" b="0" i="0" u="none" strike="noStrike" cap="none">
              <a:solidFill>
                <a:srgbClr val="000000"/>
              </a:solidFill>
              <a:latin typeface="Arial"/>
              <a:ea typeface="Arial"/>
              <a:cs typeface="Arial"/>
              <a:sym typeface="Arial"/>
            </a:endParaRPr>
          </a:p>
        </p:txBody>
      </p:sp>
      <p:sp>
        <p:nvSpPr>
          <p:cNvPr id="153" name="Google Shape;153;p9"/>
          <p:cNvSpPr txBox="1">
            <a:spLocks noGrp="1"/>
          </p:cNvSpPr>
          <p:nvPr>
            <p:ph type="body" idx="1"/>
          </p:nvPr>
        </p:nvSpPr>
        <p:spPr>
          <a:xfrm>
            <a:off x="5583395" y="4471557"/>
            <a:ext cx="2818656" cy="122413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3200"/>
              <a:buNone/>
            </a:pPr>
            <a:r>
              <a:rPr lang="fr-FR"/>
              <a:t> </a:t>
            </a:r>
            <a:r>
              <a:rPr lang="fr-FR" sz="2800" b="1"/>
              <a:t>Bol de riz</a:t>
            </a:r>
            <a:endParaRPr/>
          </a:p>
          <a:p>
            <a:pPr marL="0" lvl="0" indent="0" algn="l" rtl="0">
              <a:lnSpc>
                <a:spcPct val="100000"/>
              </a:lnSpc>
              <a:spcBef>
                <a:spcPts val="560"/>
              </a:spcBef>
              <a:spcAft>
                <a:spcPts val="0"/>
              </a:spcAft>
              <a:buClr>
                <a:schemeClr val="lt1"/>
              </a:buClr>
              <a:buSzPts val="2800"/>
              <a:buNone/>
            </a:pPr>
            <a:r>
              <a:rPr lang="fr-FR" sz="2800" b="1"/>
              <a:t>    04/25</a:t>
            </a:r>
            <a:endParaRPr/>
          </a:p>
        </p:txBody>
      </p:sp>
      <p:pic>
        <p:nvPicPr>
          <p:cNvPr id="154" name="Google Shape;154;p9"/>
          <p:cNvPicPr preferRelativeResize="0"/>
          <p:nvPr/>
        </p:nvPicPr>
        <p:blipFill rotWithShape="1">
          <a:blip r:embed="rId3">
            <a:alphaModFix/>
          </a:blip>
          <a:srcRect t="28195"/>
          <a:stretch/>
        </p:blipFill>
        <p:spPr>
          <a:xfrm>
            <a:off x="309032" y="3518741"/>
            <a:ext cx="5220072" cy="2811169"/>
          </a:xfrm>
          <a:prstGeom prst="rect">
            <a:avLst/>
          </a:prstGeom>
          <a:noFill/>
          <a:ln>
            <a:noFill/>
          </a:ln>
        </p:spPr>
      </p:pic>
      <p:sp>
        <p:nvSpPr>
          <p:cNvPr id="155" name="Google Shape;155;p9"/>
          <p:cNvSpPr txBox="1"/>
          <p:nvPr/>
        </p:nvSpPr>
        <p:spPr>
          <a:xfrm>
            <a:off x="6460589" y="404664"/>
            <a:ext cx="237626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chemeClr val="lt1"/>
                </a:solidFill>
                <a:latin typeface="Calibri"/>
                <a:ea typeface="Calibri"/>
                <a:cs typeface="Calibri"/>
                <a:sym typeface="Calibri"/>
              </a:rPr>
              <a:t>La BOUM</a:t>
            </a:r>
            <a:endParaRPr sz="1400" b="0" i="0" u="none" strike="noStrike" cap="none">
              <a:solidFill>
                <a:srgbClr val="000000"/>
              </a:solidFill>
              <a:latin typeface="Arial"/>
              <a:ea typeface="Arial"/>
              <a:cs typeface="Arial"/>
              <a:sym typeface="Arial"/>
            </a:endParaRPr>
          </a:p>
        </p:txBody>
      </p:sp>
      <p:pic>
        <p:nvPicPr>
          <p:cNvPr id="156" name="Google Shape;156;p9"/>
          <p:cNvPicPr preferRelativeResize="0"/>
          <p:nvPr/>
        </p:nvPicPr>
        <p:blipFill rotWithShape="1">
          <a:blip r:embed="rId4">
            <a:alphaModFix/>
          </a:blip>
          <a:srcRect/>
          <a:stretch/>
        </p:blipFill>
        <p:spPr>
          <a:xfrm>
            <a:off x="6337980" y="1099429"/>
            <a:ext cx="2064071" cy="2919708"/>
          </a:xfrm>
          <a:prstGeom prst="rect">
            <a:avLst/>
          </a:prstGeom>
          <a:noFill/>
          <a:ln>
            <a:noFill/>
          </a:ln>
        </p:spPr>
      </p:pic>
      <p:pic>
        <p:nvPicPr>
          <p:cNvPr id="157" name="Google Shape;157;p9"/>
          <p:cNvPicPr preferRelativeResize="0"/>
          <p:nvPr/>
        </p:nvPicPr>
        <p:blipFill rotWithShape="1">
          <a:blip r:embed="rId5">
            <a:alphaModFix/>
          </a:blip>
          <a:srcRect/>
          <a:stretch/>
        </p:blipFill>
        <p:spPr>
          <a:xfrm>
            <a:off x="3131840" y="191488"/>
            <a:ext cx="2143125" cy="2857500"/>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536</Words>
  <Application>Microsoft Office PowerPoint</Application>
  <PresentationFormat>Affichage à l'écran (4:3)</PresentationFormat>
  <Paragraphs>98</Paragraphs>
  <Slides>15</Slides>
  <Notes>15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Times New Roman</vt:lpstr>
      <vt:lpstr>Thème Office</vt:lpstr>
      <vt:lpstr>OGEC &amp; APEL</vt:lpstr>
      <vt:lpstr>Ordre du jour</vt:lpstr>
      <vt:lpstr>Présentation PowerPoint</vt:lpstr>
      <vt:lpstr>Conseil d’administration</vt:lpstr>
      <vt:lpstr>Présentation PowerPoint</vt:lpstr>
      <vt:lpstr>Association des Parents  d’ élèves de l’ Enseignement Libre</vt:lpstr>
      <vt:lpstr>Les sources de revenus de  La Croix des Vignes</vt:lpstr>
      <vt:lpstr>Présentation PowerPoint</vt:lpstr>
      <vt:lpstr>Présentation PowerPoint</vt:lpstr>
      <vt:lpstr>Présentation PowerPoint</vt:lpstr>
      <vt:lpstr>Présentation PowerPoint</vt:lpstr>
      <vt:lpstr>Présentation PowerPoint</vt:lpstr>
      <vt:lpstr>Les bénéfices de l’APEL ont été réinvestis dans …</vt:lpstr>
      <vt:lpstr>Nos manifestations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Marie</dc:creator>
  <cp:lastModifiedBy>lori potier</cp:lastModifiedBy>
  <cp:revision>2</cp:revision>
  <dcterms:created xsi:type="dcterms:W3CDTF">2015-12-14T20:43:41Z</dcterms:created>
  <dcterms:modified xsi:type="dcterms:W3CDTF">2024-10-01T09:05:04Z</dcterms:modified>
</cp:coreProperties>
</file>